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0" r:id="rId1"/>
    <p:sldMasterId id="2147483711" r:id="rId2"/>
    <p:sldMasterId id="2147483712" r:id="rId3"/>
    <p:sldMasterId id="2147483713" r:id="rId4"/>
  </p:sldMasterIdLst>
  <p:notesMasterIdLst>
    <p:notesMasterId r:id="rId13"/>
  </p:notesMasterIdLst>
  <p:sldIdLst>
    <p:sldId id="256" r:id="rId5"/>
    <p:sldId id="257" r:id="rId6"/>
    <p:sldId id="258" r:id="rId7"/>
    <p:sldId id="259" r:id="rId8"/>
    <p:sldId id="260" r:id="rId9"/>
    <p:sldId id="261" r:id="rId10"/>
    <p:sldId id="262" r:id="rId11"/>
    <p:sldId id="263" r:id="rId12"/>
  </p:sldIdLst>
  <p:sldSz cx="9144000" cy="5143500" type="screen16x9"/>
  <p:notesSz cx="6858000" cy="9144000"/>
  <p:embeddedFontLst>
    <p:embeddedFont>
      <p:font typeface="Abel" panose="020B0604020202020204" charset="0"/>
      <p:regular r:id="rId14"/>
    </p:embeddedFont>
    <p:embeddedFont>
      <p:font typeface="Archivo Black" panose="020B0604020202020204" charset="0"/>
      <p:regular r:id="rId15"/>
    </p:embeddedFont>
    <p:embeddedFont>
      <p:font typeface="Dosis" pitchFamily="2" charset="0"/>
      <p:regular r:id="rId16"/>
      <p:bold r:id="rId17"/>
    </p:embeddedFont>
    <p:embeddedFont>
      <p:font typeface="Dosis ExtraBold" pitchFamily="2" charset="0"/>
      <p:bold r:id="rId18"/>
    </p:embeddedFont>
    <p:embeddedFont>
      <p:font typeface="Dosis ExtraLight" pitchFamily="2" charset="0"/>
      <p:regular r:id="rId19"/>
      <p:bold r:id="rId20"/>
    </p:embeddedFont>
    <p:embeddedFont>
      <p:font typeface="Dosis Light" pitchFamily="2" charset="0"/>
      <p:regular r:id="rId21"/>
      <p:bold r:id="rId22"/>
    </p:embeddedFont>
    <p:embeddedFont>
      <p:font typeface="Dosis Medium" pitchFamily="2" charset="0"/>
      <p:regular r:id="rId23"/>
      <p:bold r:id="rId24"/>
    </p:embeddedFont>
    <p:embeddedFont>
      <p:font typeface="Dosis SemiBold" pitchFamily="2" charset="0"/>
      <p:regular r:id="rId25"/>
      <p:bold r:id="rId26"/>
    </p:embeddedFont>
    <p:embeddedFont>
      <p:font typeface="Fira Sans Condensed ExtraLight" panose="020B0403050000020004" pitchFamily="34" charset="0"/>
      <p:regular r:id="rId27"/>
      <p:bold r:id="rId28"/>
      <p:italic r:id="rId29"/>
      <p:boldItalic r:id="rId30"/>
    </p:embeddedFont>
    <p:embeddedFont>
      <p:font typeface="Fira Sans Extra Condensed Medium" panose="020B0604020202020204" charset="0"/>
      <p:regular r:id="rId31"/>
      <p:bold r:id="rId32"/>
      <p:italic r:id="rId33"/>
      <p:boldItalic r:id="rId34"/>
    </p:embeddedFont>
    <p:embeddedFont>
      <p:font typeface="Josefin Sans" pitchFamily="2" charset="0"/>
      <p:regular r:id="rId35"/>
      <p:bold r:id="rId36"/>
      <p:italic r:id="rId37"/>
      <p:boldItalic r:id="rId38"/>
    </p:embeddedFont>
    <p:embeddedFont>
      <p:font typeface="Lato" panose="020F0502020204030203" pitchFamily="34" charset="0"/>
      <p:regular r:id="rId39"/>
      <p:bold r:id="rId40"/>
      <p:italic r:id="rId41"/>
      <p:boldItalic r:id="rId42"/>
    </p:embeddedFont>
    <p:embeddedFont>
      <p:font typeface="Lato Black" panose="020F0502020204030203" pitchFamily="34" charset="0"/>
      <p:bold r:id="rId43"/>
      <p:boldItalic r:id="rId44"/>
    </p:embeddedFont>
    <p:embeddedFont>
      <p:font typeface="Poppins" panose="00000500000000000000" pitchFamily="2" charset="0"/>
      <p:regular r:id="rId45"/>
      <p:bold r:id="rId46"/>
      <p:italic r:id="rId47"/>
      <p:boldItalic r:id="rId48"/>
    </p:embeddedFont>
    <p:embeddedFont>
      <p:font typeface="Raleway" pitchFamily="2" charset="0"/>
      <p:regular r:id="rId49"/>
      <p:bold r:id="rId50"/>
      <p:italic r:id="rId51"/>
      <p:boldItalic r:id="rId52"/>
    </p:embeddedFont>
    <p:embeddedFont>
      <p:font typeface="Source Sans Pro" panose="020B0503030403020204" pitchFamily="34" charset="0"/>
      <p:regular r:id="rId53"/>
      <p:bold r:id="rId54"/>
      <p:italic r:id="rId55"/>
      <p:boldItalic r:id="rId56"/>
    </p:embeddedFont>
    <p:embeddedFont>
      <p:font typeface="Squada One" panose="020B0604020202020204" charset="0"/>
      <p:regular r:id="rId57"/>
    </p:embeddedFont>
    <p:embeddedFont>
      <p:font typeface="Staatliches" panose="020B0604020202020204" charset="0"/>
      <p:regular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89C1244-F4CE-4ECF-9164-50BF34D78BF8}">
  <a:tblStyle styleId="{289C1244-F4CE-4ECF-9164-50BF34D78B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9" Type="http://schemas.openxmlformats.org/officeDocument/2006/relationships/font" Target="fonts/font26.fntdata"/><Relationship Id="rId21" Type="http://schemas.openxmlformats.org/officeDocument/2006/relationships/font" Target="fonts/font8.fntdata"/><Relationship Id="rId34" Type="http://schemas.openxmlformats.org/officeDocument/2006/relationships/font" Target="fonts/font21.fntdata"/><Relationship Id="rId42" Type="http://schemas.openxmlformats.org/officeDocument/2006/relationships/font" Target="fonts/font29.fntdata"/><Relationship Id="rId47" Type="http://schemas.openxmlformats.org/officeDocument/2006/relationships/font" Target="fonts/font34.fntdata"/><Relationship Id="rId50" Type="http://schemas.openxmlformats.org/officeDocument/2006/relationships/font" Target="fonts/font37.fntdata"/><Relationship Id="rId55" Type="http://schemas.openxmlformats.org/officeDocument/2006/relationships/font" Target="fonts/font42.fntdata"/><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font" Target="fonts/font3.fntdata"/><Relationship Id="rId29" Type="http://schemas.openxmlformats.org/officeDocument/2006/relationships/font" Target="fonts/font16.fntdata"/><Relationship Id="rId11" Type="http://schemas.openxmlformats.org/officeDocument/2006/relationships/slide" Target="slides/slide7.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font" Target="fonts/font24.fntdata"/><Relationship Id="rId40" Type="http://schemas.openxmlformats.org/officeDocument/2006/relationships/font" Target="fonts/font27.fntdata"/><Relationship Id="rId45" Type="http://schemas.openxmlformats.org/officeDocument/2006/relationships/font" Target="fonts/font32.fntdata"/><Relationship Id="rId53" Type="http://schemas.openxmlformats.org/officeDocument/2006/relationships/font" Target="fonts/font40.fntdata"/><Relationship Id="rId58" Type="http://schemas.openxmlformats.org/officeDocument/2006/relationships/font" Target="fonts/font45.fntdata"/><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font" Target="fonts/font6.fntdata"/><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font" Target="fonts/font22.fntdata"/><Relationship Id="rId43" Type="http://schemas.openxmlformats.org/officeDocument/2006/relationships/font" Target="fonts/font30.fntdata"/><Relationship Id="rId48" Type="http://schemas.openxmlformats.org/officeDocument/2006/relationships/font" Target="fonts/font35.fntdata"/><Relationship Id="rId56" Type="http://schemas.openxmlformats.org/officeDocument/2006/relationships/font" Target="fonts/font43.fntdata"/><Relationship Id="rId8" Type="http://schemas.openxmlformats.org/officeDocument/2006/relationships/slide" Target="slides/slide4.xml"/><Relationship Id="rId51" Type="http://schemas.openxmlformats.org/officeDocument/2006/relationships/font" Target="fonts/font38.fntdata"/><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38" Type="http://schemas.openxmlformats.org/officeDocument/2006/relationships/font" Target="fonts/font25.fntdata"/><Relationship Id="rId46" Type="http://schemas.openxmlformats.org/officeDocument/2006/relationships/font" Target="fonts/font33.fntdata"/><Relationship Id="rId59" Type="http://schemas.openxmlformats.org/officeDocument/2006/relationships/presProps" Target="presProps.xml"/><Relationship Id="rId20" Type="http://schemas.openxmlformats.org/officeDocument/2006/relationships/font" Target="fonts/font7.fntdata"/><Relationship Id="rId41" Type="http://schemas.openxmlformats.org/officeDocument/2006/relationships/font" Target="fonts/font28.fntdata"/><Relationship Id="rId54" Type="http://schemas.openxmlformats.org/officeDocument/2006/relationships/font" Target="fonts/font41.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font" Target="fonts/font23.fntdata"/><Relationship Id="rId49" Type="http://schemas.openxmlformats.org/officeDocument/2006/relationships/font" Target="fonts/font36.fntdata"/><Relationship Id="rId57" Type="http://schemas.openxmlformats.org/officeDocument/2006/relationships/font" Target="fonts/font44.fntdata"/><Relationship Id="rId10" Type="http://schemas.openxmlformats.org/officeDocument/2006/relationships/slide" Target="slides/slide6.xml"/><Relationship Id="rId31" Type="http://schemas.openxmlformats.org/officeDocument/2006/relationships/font" Target="fonts/font18.fntdata"/><Relationship Id="rId44" Type="http://schemas.openxmlformats.org/officeDocument/2006/relationships/font" Target="fonts/font31.fntdata"/><Relationship Id="rId52" Type="http://schemas.openxmlformats.org/officeDocument/2006/relationships/font" Target="fonts/font39.fntdata"/><Relationship Id="rId60"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50cc12c1b4_0_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50cc12c1b4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4a12ed254b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4a12ed254b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14a12ed254b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14a12ed254b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14a12ed254b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14a12ed254b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50cc12c1b4_0_14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50cc12c1b4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50cc12c1b4_0_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50cc12c1b4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150cc12c1b4_0_1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150cc12c1b4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150cc12c1b4_0_9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150cc12c1b4_0_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5" Type="http://schemas.openxmlformats.org/officeDocument/2006/relationships/hyperlink" Target="https://stories.freepik.com/"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4.xml"/><Relationship Id="rId5" Type="http://schemas.openxmlformats.org/officeDocument/2006/relationships/hyperlink" Target="https://stories.freepik.com/" TargetMode="External"/><Relationship Id="rId4" Type="http://schemas.openxmlformats.org/officeDocument/2006/relationships/hyperlink" Target="http://bit.ly/2TtBDfr" TargetMode="Externa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list">
  <p:cSld name="CUSTOM_3">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rtl="0">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rtl="0">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rtl="0">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rtl="0">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rtl="0">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rtl="0">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rtl="0">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a:endParaRPr/>
          </a:p>
        </p:txBody>
      </p:sp>
      <p:sp>
        <p:nvSpPr>
          <p:cNvPr id="84" name="Google Shape;84;p13"/>
          <p:cNvSpPr txBox="1">
            <a:spLocks noGrp="1"/>
          </p:cNvSpPr>
          <p:nvPr>
            <p:ph type="body" idx="1"/>
          </p:nvPr>
        </p:nvSpPr>
        <p:spPr>
          <a:xfrm>
            <a:off x="720000" y="1332650"/>
            <a:ext cx="7704000" cy="3270600"/>
          </a:xfrm>
          <a:prstGeom prst="rect">
            <a:avLst/>
          </a:prstGeom>
          <a:noFill/>
          <a:ln>
            <a:noFill/>
          </a:ln>
        </p:spPr>
        <p:txBody>
          <a:bodyPr spcFirstLastPara="1" wrap="square" lIns="91425" tIns="91425" rIns="91425" bIns="91425" anchor="t" anchorCtr="0">
            <a:noAutofit/>
          </a:bodyPr>
          <a:lstStyle>
            <a:lvl1pPr marL="457200" lvl="0" indent="-304800" algn="l" rtl="0">
              <a:lnSpc>
                <a:spcPct val="100000"/>
              </a:lnSpc>
              <a:spcBef>
                <a:spcPts val="0"/>
              </a:spcBef>
              <a:spcAft>
                <a:spcPts val="0"/>
              </a:spcAft>
              <a:buSzPts val="1200"/>
              <a:buChar char="●"/>
              <a:defRPr sz="1200"/>
            </a:lvl1pPr>
            <a:lvl2pPr marL="914400" lvl="1" indent="-304800" algn="l" rtl="0">
              <a:lnSpc>
                <a:spcPct val="100000"/>
              </a:lnSpc>
              <a:spcBef>
                <a:spcPts val="1600"/>
              </a:spcBef>
              <a:spcAft>
                <a:spcPts val="0"/>
              </a:spcAft>
              <a:buSzPts val="1200"/>
              <a:buChar char="○"/>
              <a:defRPr sz="1200"/>
            </a:lvl2pPr>
            <a:lvl3pPr marL="1371600" lvl="2" indent="-304800" algn="l" rtl="0">
              <a:lnSpc>
                <a:spcPct val="100000"/>
              </a:lnSpc>
              <a:spcBef>
                <a:spcPts val="1600"/>
              </a:spcBef>
              <a:spcAft>
                <a:spcPts val="0"/>
              </a:spcAft>
              <a:buSzPts val="1200"/>
              <a:buChar char="■"/>
              <a:defRPr sz="1200"/>
            </a:lvl3pPr>
            <a:lvl4pPr marL="1828800" lvl="3" indent="-304800" algn="l" rtl="0">
              <a:lnSpc>
                <a:spcPct val="100000"/>
              </a:lnSpc>
              <a:spcBef>
                <a:spcPts val="1600"/>
              </a:spcBef>
              <a:spcAft>
                <a:spcPts val="0"/>
              </a:spcAft>
              <a:buSzPts val="1200"/>
              <a:buChar char="●"/>
              <a:defRPr sz="1200"/>
            </a:lvl4pPr>
            <a:lvl5pPr marL="2286000" lvl="4" indent="-304800" algn="l" rtl="0">
              <a:lnSpc>
                <a:spcPct val="100000"/>
              </a:lnSpc>
              <a:spcBef>
                <a:spcPts val="1600"/>
              </a:spcBef>
              <a:spcAft>
                <a:spcPts val="0"/>
              </a:spcAft>
              <a:buSzPts val="1200"/>
              <a:buChar char="○"/>
              <a:defRPr sz="1200"/>
            </a:lvl5pPr>
            <a:lvl6pPr marL="2743200" lvl="5" indent="-304800" algn="l" rtl="0">
              <a:lnSpc>
                <a:spcPct val="100000"/>
              </a:lnSpc>
              <a:spcBef>
                <a:spcPts val="1600"/>
              </a:spcBef>
              <a:spcAft>
                <a:spcPts val="0"/>
              </a:spcAft>
              <a:buSzPts val="1200"/>
              <a:buChar char="■"/>
              <a:defRPr sz="1200"/>
            </a:lvl6pPr>
            <a:lvl7pPr marL="3200400" lvl="6" indent="-304800" algn="l" rtl="0">
              <a:lnSpc>
                <a:spcPct val="100000"/>
              </a:lnSpc>
              <a:spcBef>
                <a:spcPts val="1600"/>
              </a:spcBef>
              <a:spcAft>
                <a:spcPts val="0"/>
              </a:spcAft>
              <a:buSzPts val="1200"/>
              <a:buChar char="●"/>
              <a:defRPr sz="1200"/>
            </a:lvl7pPr>
            <a:lvl8pPr marL="3657600" lvl="7" indent="-304800" algn="l" rtl="0">
              <a:lnSpc>
                <a:spcPct val="100000"/>
              </a:lnSpc>
              <a:spcBef>
                <a:spcPts val="1600"/>
              </a:spcBef>
              <a:spcAft>
                <a:spcPts val="0"/>
              </a:spcAft>
              <a:buSzPts val="1200"/>
              <a:buChar char="○"/>
              <a:defRPr sz="1200"/>
            </a:lvl8pPr>
            <a:lvl9pPr marL="4114800" lvl="8" indent="-304800" algn="l" rtl="0">
              <a:lnSpc>
                <a:spcPct val="100000"/>
              </a:lnSpc>
              <a:spcBef>
                <a:spcPts val="1600"/>
              </a:spcBef>
              <a:spcAft>
                <a:spcPts val="1600"/>
              </a:spcAft>
              <a:buSzPts val="1200"/>
              <a:buChar char="■"/>
              <a:defRPr sz="1200"/>
            </a:lvl9pPr>
          </a:lstStyle>
          <a:p>
            <a:endParaRPr/>
          </a:p>
        </p:txBody>
      </p:sp>
      <p:sp>
        <p:nvSpPr>
          <p:cNvPr id="85" name="Google Shape;85;p13"/>
          <p:cNvSpPr/>
          <p:nvPr/>
        </p:nvSpPr>
        <p:spPr>
          <a:xfrm flipH="1">
            <a:off x="8243100" y="4280475"/>
            <a:ext cx="2495400" cy="2495400"/>
          </a:xfrm>
          <a:prstGeom prst="ellipse">
            <a:avLst/>
          </a:pr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3"/>
          <p:cNvSpPr/>
          <p:nvPr/>
        </p:nvSpPr>
        <p:spPr>
          <a:xfrm flipH="1">
            <a:off x="-215575" y="4603500"/>
            <a:ext cx="849600" cy="849600"/>
          </a:xfrm>
          <a:prstGeom prst="ellipse">
            <a:avLst/>
          </a:pr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13"/>
          <p:cNvSpPr/>
          <p:nvPr/>
        </p:nvSpPr>
        <p:spPr>
          <a:xfrm flipH="1">
            <a:off x="-1038475" y="-1779150"/>
            <a:ext cx="2495400" cy="2495400"/>
          </a:xfrm>
          <a:prstGeom prst="ellipse">
            <a:avLst/>
          </a:pr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13"/>
          <p:cNvSpPr/>
          <p:nvPr/>
        </p:nvSpPr>
        <p:spPr>
          <a:xfrm flipH="1">
            <a:off x="-219325" y="865325"/>
            <a:ext cx="510000" cy="510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13"/>
          <p:cNvSpPr/>
          <p:nvPr/>
        </p:nvSpPr>
        <p:spPr>
          <a:xfrm flipH="1">
            <a:off x="7828025" y="-239575"/>
            <a:ext cx="510000" cy="510000"/>
          </a:xfrm>
          <a:prstGeom prst="ellipse">
            <a:avLst/>
          </a:pr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13"/>
          <p:cNvSpPr/>
          <p:nvPr/>
        </p:nvSpPr>
        <p:spPr>
          <a:xfrm flipH="1">
            <a:off x="8338025" y="-133350"/>
            <a:ext cx="849600" cy="8496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ext">
  <p:cSld name="CUSTOM_28">
    <p:bg>
      <p:bgPr>
        <a:solidFill>
          <a:schemeClr val="lt1"/>
        </a:solidFill>
        <a:effectLst/>
      </p:bgPr>
    </p:bg>
    <p:spTree>
      <p:nvGrpSpPr>
        <p:cNvPr id="1" name="Shape 91"/>
        <p:cNvGrpSpPr/>
        <p:nvPr/>
      </p:nvGrpSpPr>
      <p:grpSpPr>
        <a:xfrm>
          <a:off x="0" y="0"/>
          <a:ext cx="0" cy="0"/>
          <a:chOff x="0" y="0"/>
          <a:chExt cx="0" cy="0"/>
        </a:xfrm>
      </p:grpSpPr>
      <p:sp>
        <p:nvSpPr>
          <p:cNvPr id="92" name="Google Shape;92;p14"/>
          <p:cNvSpPr txBox="1">
            <a:spLocks noGrp="1"/>
          </p:cNvSpPr>
          <p:nvPr>
            <p:ph type="subTitle" idx="1"/>
          </p:nvPr>
        </p:nvSpPr>
        <p:spPr>
          <a:xfrm>
            <a:off x="856200" y="1115677"/>
            <a:ext cx="7670400" cy="3416400"/>
          </a:xfrm>
          <a:prstGeom prst="rect">
            <a:avLst/>
          </a:prstGeom>
          <a:noFill/>
        </p:spPr>
        <p:txBody>
          <a:bodyPr spcFirstLastPara="1" wrap="square" lIns="91425" tIns="91425" rIns="91425" bIns="91425" anchor="t" anchorCtr="0">
            <a:normAutofit/>
          </a:bodyPr>
          <a:lstStyle>
            <a:lvl1pPr lvl="0" rtl="0">
              <a:spcBef>
                <a:spcPts val="0"/>
              </a:spcBef>
              <a:spcAft>
                <a:spcPts val="0"/>
              </a:spcAft>
              <a:buClr>
                <a:srgbClr val="20293B"/>
              </a:buClr>
              <a:buSzPts val="1000"/>
              <a:buFont typeface="Abel"/>
              <a:buChar char="●"/>
              <a:defRPr>
                <a:solidFill>
                  <a:srgbClr val="EFEFEF"/>
                </a:solidFill>
                <a:latin typeface="Abel"/>
                <a:ea typeface="Abel"/>
                <a:cs typeface="Abel"/>
                <a:sym typeface="Abel"/>
              </a:defRPr>
            </a:lvl1pPr>
            <a:lvl2pPr lvl="1"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2pPr>
            <a:lvl3pPr lvl="2"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3pPr>
            <a:lvl4pPr lvl="3"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4pPr>
            <a:lvl5pPr lvl="4"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5pPr>
            <a:lvl6pPr lvl="5"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6pPr>
            <a:lvl7pPr lvl="6"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7pPr>
            <a:lvl8pPr lvl="7"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8pPr>
            <a:lvl9pPr lvl="8"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9pPr>
          </a:lstStyle>
          <a:p>
            <a:endParaRPr/>
          </a:p>
        </p:txBody>
      </p:sp>
      <p:sp>
        <p:nvSpPr>
          <p:cNvPr id="93" name="Google Shape;93;p14"/>
          <p:cNvSpPr/>
          <p:nvPr/>
        </p:nvSpPr>
        <p:spPr>
          <a:xfrm>
            <a:off x="0" y="556000"/>
            <a:ext cx="1388700" cy="237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94" name="Google Shape;94;p14"/>
          <p:cNvSpPr txBox="1">
            <a:spLocks noGrp="1"/>
          </p:cNvSpPr>
          <p:nvPr>
            <p:ph type="ctrTitle"/>
          </p:nvPr>
        </p:nvSpPr>
        <p:spPr>
          <a:xfrm>
            <a:off x="948600" y="360643"/>
            <a:ext cx="7264500" cy="504000"/>
          </a:xfrm>
          <a:prstGeom prst="rect">
            <a:avLst/>
          </a:prstGeom>
        </p:spPr>
        <p:txBody>
          <a:bodyPr spcFirstLastPara="1" wrap="square" lIns="91425" tIns="91425" rIns="91425" bIns="91425" anchor="t" anchorCtr="0">
            <a:normAutofit/>
          </a:bodyPr>
          <a:lstStyle>
            <a:lvl1pPr lvl="0" rtl="0">
              <a:lnSpc>
                <a:spcPct val="115000"/>
              </a:lnSpc>
              <a:spcBef>
                <a:spcPts val="0"/>
              </a:spcBef>
              <a:spcAft>
                <a:spcPts val="0"/>
              </a:spcAft>
              <a:buClr>
                <a:srgbClr val="FFFFFF"/>
              </a:buClr>
              <a:buSzPts val="2400"/>
              <a:buNone/>
              <a:defRPr>
                <a:solidFill>
                  <a:srgbClr val="FFFFFF"/>
                </a:solidFill>
              </a:defRPr>
            </a:lvl1pPr>
            <a:lvl2pPr lvl="1"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2pPr>
            <a:lvl3pPr lvl="2"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3pPr>
            <a:lvl4pPr lvl="3"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4pPr>
            <a:lvl5pPr lvl="4"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5pPr>
            <a:lvl6pPr lvl="5"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6pPr>
            <a:lvl7pPr lvl="6"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7pPr>
            <a:lvl8pPr lvl="7"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8pPr>
            <a:lvl9pPr lvl="8"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9pPr>
          </a:lstStyle>
          <a:p>
            <a:endParaRPr/>
          </a:p>
        </p:txBody>
      </p:sp>
    </p:spTree>
  </p:cSld>
  <p:clrMapOvr>
    <a:masterClrMapping/>
  </p:clrMapOvr>
  <p:extLst>
    <p:ext uri="{DCECCB84-F9BA-43D5-87BE-67443E8EF086}">
      <p15:sldGuideLst xmlns:p15="http://schemas.microsoft.com/office/powerpoint/2012/main">
        <p15:guide id="1" orient="horz" pos="340">
          <p15:clr>
            <a:srgbClr val="FA7B17"/>
          </p15:clr>
        </p15:guide>
        <p15:guide id="2" pos="454">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rgbClr val="EFEFEF"/>
        </a:solidFill>
        <a:effectLst/>
      </p:bgPr>
    </p:bg>
    <p:spTree>
      <p:nvGrpSpPr>
        <p:cNvPr id="1" name="Shape 98"/>
        <p:cNvGrpSpPr/>
        <p:nvPr/>
      </p:nvGrpSpPr>
      <p:grpSpPr>
        <a:xfrm>
          <a:off x="0" y="0"/>
          <a:ext cx="0" cy="0"/>
          <a:chOff x="0" y="0"/>
          <a:chExt cx="0" cy="0"/>
        </a:xfrm>
      </p:grpSpPr>
      <p:sp>
        <p:nvSpPr>
          <p:cNvPr id="99" name="Google Shape;99;p16"/>
          <p:cNvSpPr/>
          <p:nvPr/>
        </p:nvSpPr>
        <p:spPr>
          <a:xfrm flipH="1">
            <a:off x="-7075" y="-137525"/>
            <a:ext cx="9190500" cy="52809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16"/>
          <p:cNvSpPr txBox="1">
            <a:spLocks noGrp="1"/>
          </p:cNvSpPr>
          <p:nvPr>
            <p:ph type="ctrTitle"/>
          </p:nvPr>
        </p:nvSpPr>
        <p:spPr>
          <a:xfrm>
            <a:off x="4818613" y="1392125"/>
            <a:ext cx="3527100" cy="20397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6000"/>
              <a:buNone/>
              <a:defRPr sz="6500">
                <a:solidFill>
                  <a:schemeClr val="accent5"/>
                </a:solidFill>
              </a:defRPr>
            </a:lvl1pPr>
            <a:lvl2pPr lvl="1"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2pPr>
            <a:lvl3pPr lvl="2"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3pPr>
            <a:lvl4pPr lvl="3"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4pPr>
            <a:lvl5pPr lvl="4"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5pPr>
            <a:lvl6pPr lvl="5"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6pPr>
            <a:lvl7pPr lvl="6"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7pPr>
            <a:lvl8pPr lvl="7"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8pPr>
            <a:lvl9pPr lvl="8"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9pPr>
          </a:lstStyle>
          <a:p>
            <a:endParaRPr/>
          </a:p>
        </p:txBody>
      </p:sp>
      <p:sp>
        <p:nvSpPr>
          <p:cNvPr id="101" name="Google Shape;101;p16"/>
          <p:cNvSpPr txBox="1">
            <a:spLocks noGrp="1"/>
          </p:cNvSpPr>
          <p:nvPr>
            <p:ph type="subTitle" idx="1"/>
          </p:nvPr>
        </p:nvSpPr>
        <p:spPr>
          <a:xfrm>
            <a:off x="5013313" y="3277126"/>
            <a:ext cx="3332400" cy="3366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solidFill>
                  <a:srgbClr val="EFEFEF"/>
                </a:solidFill>
              </a:defRPr>
            </a:lvl1pPr>
            <a:lvl2pPr lvl="1"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2">
  <p:cSld name="CUSTOM_26">
    <p:bg>
      <p:bgPr>
        <a:solidFill>
          <a:srgbClr val="EFEFEF"/>
        </a:solidFill>
        <a:effectLst/>
      </p:bgPr>
    </p:bg>
    <p:spTree>
      <p:nvGrpSpPr>
        <p:cNvPr id="1" name="Shape 102"/>
        <p:cNvGrpSpPr/>
        <p:nvPr/>
      </p:nvGrpSpPr>
      <p:grpSpPr>
        <a:xfrm>
          <a:off x="0" y="0"/>
          <a:ext cx="0" cy="0"/>
          <a:chOff x="0" y="0"/>
          <a:chExt cx="0" cy="0"/>
        </a:xfrm>
      </p:grpSpPr>
      <p:sp>
        <p:nvSpPr>
          <p:cNvPr id="103" name="Google Shape;103;p17"/>
          <p:cNvSpPr/>
          <p:nvPr/>
        </p:nvSpPr>
        <p:spPr>
          <a:xfrm>
            <a:off x="7365425" y="556000"/>
            <a:ext cx="1778700" cy="17673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3"/>
              </a:solidFill>
              <a:latin typeface="Arial"/>
              <a:ea typeface="Arial"/>
              <a:cs typeface="Arial"/>
              <a:sym typeface="Arial"/>
            </a:endParaRPr>
          </a:p>
        </p:txBody>
      </p:sp>
      <p:sp>
        <p:nvSpPr>
          <p:cNvPr id="104" name="Google Shape;104;p17"/>
          <p:cNvSpPr txBox="1">
            <a:spLocks noGrp="1"/>
          </p:cNvSpPr>
          <p:nvPr>
            <p:ph type="title"/>
          </p:nvPr>
        </p:nvSpPr>
        <p:spPr>
          <a:xfrm flipH="1">
            <a:off x="4321203" y="1666525"/>
            <a:ext cx="3966600" cy="8967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4800"/>
              <a:buNone/>
              <a:defRPr sz="4800">
                <a:solidFill>
                  <a:schemeClr val="accent5"/>
                </a:solidFill>
              </a:defRPr>
            </a:lvl1pPr>
            <a:lvl2pPr lvl="1" algn="r" rtl="0">
              <a:lnSpc>
                <a:spcPct val="100000"/>
              </a:lnSpc>
              <a:spcBef>
                <a:spcPts val="0"/>
              </a:spcBef>
              <a:spcAft>
                <a:spcPts val="0"/>
              </a:spcAft>
              <a:buClr>
                <a:srgbClr val="434343"/>
              </a:buClr>
              <a:buSzPts val="2800"/>
              <a:buNone/>
              <a:defRPr>
                <a:solidFill>
                  <a:srgbClr val="434343"/>
                </a:solidFill>
              </a:defRPr>
            </a:lvl2pPr>
            <a:lvl3pPr lvl="2" algn="r" rtl="0">
              <a:lnSpc>
                <a:spcPct val="100000"/>
              </a:lnSpc>
              <a:spcBef>
                <a:spcPts val="0"/>
              </a:spcBef>
              <a:spcAft>
                <a:spcPts val="0"/>
              </a:spcAft>
              <a:buClr>
                <a:srgbClr val="434343"/>
              </a:buClr>
              <a:buSzPts val="2800"/>
              <a:buNone/>
              <a:defRPr>
                <a:solidFill>
                  <a:srgbClr val="434343"/>
                </a:solidFill>
              </a:defRPr>
            </a:lvl3pPr>
            <a:lvl4pPr lvl="3" algn="r" rtl="0">
              <a:lnSpc>
                <a:spcPct val="100000"/>
              </a:lnSpc>
              <a:spcBef>
                <a:spcPts val="0"/>
              </a:spcBef>
              <a:spcAft>
                <a:spcPts val="0"/>
              </a:spcAft>
              <a:buClr>
                <a:srgbClr val="434343"/>
              </a:buClr>
              <a:buSzPts val="2800"/>
              <a:buNone/>
              <a:defRPr>
                <a:solidFill>
                  <a:srgbClr val="434343"/>
                </a:solidFill>
              </a:defRPr>
            </a:lvl4pPr>
            <a:lvl5pPr lvl="4" algn="r" rtl="0">
              <a:lnSpc>
                <a:spcPct val="100000"/>
              </a:lnSpc>
              <a:spcBef>
                <a:spcPts val="0"/>
              </a:spcBef>
              <a:spcAft>
                <a:spcPts val="0"/>
              </a:spcAft>
              <a:buClr>
                <a:srgbClr val="434343"/>
              </a:buClr>
              <a:buSzPts val="2800"/>
              <a:buNone/>
              <a:defRPr>
                <a:solidFill>
                  <a:srgbClr val="434343"/>
                </a:solidFill>
              </a:defRPr>
            </a:lvl5pPr>
            <a:lvl6pPr lvl="5" algn="r" rtl="0">
              <a:lnSpc>
                <a:spcPct val="100000"/>
              </a:lnSpc>
              <a:spcBef>
                <a:spcPts val="0"/>
              </a:spcBef>
              <a:spcAft>
                <a:spcPts val="0"/>
              </a:spcAft>
              <a:buClr>
                <a:srgbClr val="434343"/>
              </a:buClr>
              <a:buSzPts val="2800"/>
              <a:buNone/>
              <a:defRPr>
                <a:solidFill>
                  <a:srgbClr val="434343"/>
                </a:solidFill>
              </a:defRPr>
            </a:lvl6pPr>
            <a:lvl7pPr lvl="6" algn="r" rtl="0">
              <a:lnSpc>
                <a:spcPct val="100000"/>
              </a:lnSpc>
              <a:spcBef>
                <a:spcPts val="0"/>
              </a:spcBef>
              <a:spcAft>
                <a:spcPts val="0"/>
              </a:spcAft>
              <a:buClr>
                <a:srgbClr val="434343"/>
              </a:buClr>
              <a:buSzPts val="2800"/>
              <a:buNone/>
              <a:defRPr>
                <a:solidFill>
                  <a:srgbClr val="434343"/>
                </a:solidFill>
              </a:defRPr>
            </a:lvl7pPr>
            <a:lvl8pPr lvl="7" algn="r" rtl="0">
              <a:lnSpc>
                <a:spcPct val="100000"/>
              </a:lnSpc>
              <a:spcBef>
                <a:spcPts val="0"/>
              </a:spcBef>
              <a:spcAft>
                <a:spcPts val="0"/>
              </a:spcAft>
              <a:buClr>
                <a:srgbClr val="434343"/>
              </a:buClr>
              <a:buSzPts val="2800"/>
              <a:buNone/>
              <a:defRPr>
                <a:solidFill>
                  <a:srgbClr val="434343"/>
                </a:solidFill>
              </a:defRPr>
            </a:lvl8pPr>
            <a:lvl9pPr lvl="8" algn="r" rtl="0">
              <a:lnSpc>
                <a:spcPct val="100000"/>
              </a:lnSpc>
              <a:spcBef>
                <a:spcPts val="0"/>
              </a:spcBef>
              <a:spcAft>
                <a:spcPts val="0"/>
              </a:spcAft>
              <a:buClr>
                <a:srgbClr val="434343"/>
              </a:buClr>
              <a:buSzPts val="2800"/>
              <a:buNone/>
              <a:defRPr>
                <a:solidFill>
                  <a:srgbClr val="434343"/>
                </a:solidFill>
              </a:defRPr>
            </a:lvl9pPr>
          </a:lstStyle>
          <a:p>
            <a:endParaRPr/>
          </a:p>
        </p:txBody>
      </p:sp>
      <p:sp>
        <p:nvSpPr>
          <p:cNvPr id="105" name="Google Shape;105;p17"/>
          <p:cNvSpPr txBox="1">
            <a:spLocks noGrp="1"/>
          </p:cNvSpPr>
          <p:nvPr>
            <p:ph type="subTitle" idx="1"/>
          </p:nvPr>
        </p:nvSpPr>
        <p:spPr>
          <a:xfrm>
            <a:off x="5219097" y="2760775"/>
            <a:ext cx="3068700" cy="11700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100"/>
              <a:buNone/>
              <a:defRPr sz="1200">
                <a:solidFill>
                  <a:schemeClr val="lt1"/>
                </a:solidFill>
              </a:defRPr>
            </a:lvl1pPr>
            <a:lvl2pPr lvl="1" algn="r" rtl="0">
              <a:lnSpc>
                <a:spcPct val="100000"/>
              </a:lnSpc>
              <a:spcBef>
                <a:spcPts val="0"/>
              </a:spcBef>
              <a:spcAft>
                <a:spcPts val="0"/>
              </a:spcAft>
              <a:buClr>
                <a:schemeClr val="lt1"/>
              </a:buClr>
              <a:buSzPts val="1100"/>
              <a:buNone/>
              <a:defRPr>
                <a:solidFill>
                  <a:schemeClr val="lt1"/>
                </a:solidFill>
              </a:defRPr>
            </a:lvl2pPr>
            <a:lvl3pPr lvl="2" algn="r" rtl="0">
              <a:lnSpc>
                <a:spcPct val="100000"/>
              </a:lnSpc>
              <a:spcBef>
                <a:spcPts val="0"/>
              </a:spcBef>
              <a:spcAft>
                <a:spcPts val="0"/>
              </a:spcAft>
              <a:buClr>
                <a:schemeClr val="lt1"/>
              </a:buClr>
              <a:buSzPts val="1100"/>
              <a:buNone/>
              <a:defRPr>
                <a:solidFill>
                  <a:schemeClr val="lt1"/>
                </a:solidFill>
              </a:defRPr>
            </a:lvl3pPr>
            <a:lvl4pPr lvl="3" algn="r" rtl="0">
              <a:lnSpc>
                <a:spcPct val="100000"/>
              </a:lnSpc>
              <a:spcBef>
                <a:spcPts val="0"/>
              </a:spcBef>
              <a:spcAft>
                <a:spcPts val="0"/>
              </a:spcAft>
              <a:buClr>
                <a:schemeClr val="lt1"/>
              </a:buClr>
              <a:buSzPts val="1100"/>
              <a:buNone/>
              <a:defRPr>
                <a:solidFill>
                  <a:schemeClr val="lt1"/>
                </a:solidFill>
              </a:defRPr>
            </a:lvl4pPr>
            <a:lvl5pPr lvl="4" algn="r" rtl="0">
              <a:lnSpc>
                <a:spcPct val="100000"/>
              </a:lnSpc>
              <a:spcBef>
                <a:spcPts val="0"/>
              </a:spcBef>
              <a:spcAft>
                <a:spcPts val="0"/>
              </a:spcAft>
              <a:buClr>
                <a:schemeClr val="lt1"/>
              </a:buClr>
              <a:buSzPts val="1100"/>
              <a:buNone/>
              <a:defRPr>
                <a:solidFill>
                  <a:schemeClr val="lt1"/>
                </a:solidFill>
              </a:defRPr>
            </a:lvl5pPr>
            <a:lvl6pPr lvl="5" algn="r" rtl="0">
              <a:lnSpc>
                <a:spcPct val="100000"/>
              </a:lnSpc>
              <a:spcBef>
                <a:spcPts val="0"/>
              </a:spcBef>
              <a:spcAft>
                <a:spcPts val="0"/>
              </a:spcAft>
              <a:buClr>
                <a:schemeClr val="lt1"/>
              </a:buClr>
              <a:buSzPts val="1100"/>
              <a:buNone/>
              <a:defRPr>
                <a:solidFill>
                  <a:schemeClr val="lt1"/>
                </a:solidFill>
              </a:defRPr>
            </a:lvl6pPr>
            <a:lvl7pPr lvl="6" algn="r" rtl="0">
              <a:lnSpc>
                <a:spcPct val="100000"/>
              </a:lnSpc>
              <a:spcBef>
                <a:spcPts val="0"/>
              </a:spcBef>
              <a:spcAft>
                <a:spcPts val="0"/>
              </a:spcAft>
              <a:buClr>
                <a:schemeClr val="lt1"/>
              </a:buClr>
              <a:buSzPts val="1100"/>
              <a:buNone/>
              <a:defRPr>
                <a:solidFill>
                  <a:schemeClr val="lt1"/>
                </a:solidFill>
              </a:defRPr>
            </a:lvl7pPr>
            <a:lvl8pPr lvl="7" algn="r" rtl="0">
              <a:lnSpc>
                <a:spcPct val="100000"/>
              </a:lnSpc>
              <a:spcBef>
                <a:spcPts val="0"/>
              </a:spcBef>
              <a:spcAft>
                <a:spcPts val="0"/>
              </a:spcAft>
              <a:buClr>
                <a:schemeClr val="lt1"/>
              </a:buClr>
              <a:buSzPts val="1100"/>
              <a:buNone/>
              <a:defRPr>
                <a:solidFill>
                  <a:schemeClr val="lt1"/>
                </a:solidFill>
              </a:defRPr>
            </a:lvl8pPr>
            <a:lvl9pPr lvl="8" algn="r" rtl="0">
              <a:lnSpc>
                <a:spcPct val="100000"/>
              </a:lnSpc>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able of contents">
  <p:cSld name="CUSTOM_12">
    <p:bg>
      <p:bgPr>
        <a:solidFill>
          <a:srgbClr val="EFEFEF"/>
        </a:solidFill>
        <a:effectLst/>
      </p:bgPr>
    </p:bg>
    <p:spTree>
      <p:nvGrpSpPr>
        <p:cNvPr id="1" name="Shape 106"/>
        <p:cNvGrpSpPr/>
        <p:nvPr/>
      </p:nvGrpSpPr>
      <p:grpSpPr>
        <a:xfrm>
          <a:off x="0" y="0"/>
          <a:ext cx="0" cy="0"/>
          <a:chOff x="0" y="0"/>
          <a:chExt cx="0" cy="0"/>
        </a:xfrm>
      </p:grpSpPr>
      <p:sp>
        <p:nvSpPr>
          <p:cNvPr id="107" name="Google Shape;107;p18"/>
          <p:cNvSpPr/>
          <p:nvPr/>
        </p:nvSpPr>
        <p:spPr>
          <a:xfrm rot="10800000" flipH="1">
            <a:off x="-7075" y="-137525"/>
            <a:ext cx="9190500" cy="52809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18"/>
          <p:cNvSpPr txBox="1">
            <a:spLocks noGrp="1"/>
          </p:cNvSpPr>
          <p:nvPr>
            <p:ph type="subTitle" idx="1"/>
          </p:nvPr>
        </p:nvSpPr>
        <p:spPr>
          <a:xfrm>
            <a:off x="6825175" y="3742225"/>
            <a:ext cx="804300" cy="5724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109" name="Google Shape;109;p18"/>
          <p:cNvSpPr txBox="1">
            <a:spLocks noGrp="1"/>
          </p:cNvSpPr>
          <p:nvPr>
            <p:ph type="subTitle" idx="2"/>
          </p:nvPr>
        </p:nvSpPr>
        <p:spPr>
          <a:xfrm>
            <a:off x="6825175" y="2380050"/>
            <a:ext cx="1108500" cy="5724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110" name="Google Shape;110;p18"/>
          <p:cNvSpPr txBox="1">
            <a:spLocks noGrp="1"/>
          </p:cNvSpPr>
          <p:nvPr>
            <p:ph type="subTitle" idx="3"/>
          </p:nvPr>
        </p:nvSpPr>
        <p:spPr>
          <a:xfrm>
            <a:off x="4189488" y="579250"/>
            <a:ext cx="1394400" cy="5724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111" name="Google Shape;111;p18"/>
          <p:cNvSpPr txBox="1">
            <a:spLocks noGrp="1"/>
          </p:cNvSpPr>
          <p:nvPr>
            <p:ph type="subTitle" idx="4"/>
          </p:nvPr>
        </p:nvSpPr>
        <p:spPr>
          <a:xfrm>
            <a:off x="1392142" y="579250"/>
            <a:ext cx="1146900" cy="5724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112" name="Google Shape;112;p18"/>
          <p:cNvSpPr txBox="1">
            <a:spLocks noGrp="1"/>
          </p:cNvSpPr>
          <p:nvPr>
            <p:ph type="subTitle" idx="5"/>
          </p:nvPr>
        </p:nvSpPr>
        <p:spPr>
          <a:xfrm>
            <a:off x="4181076" y="3742224"/>
            <a:ext cx="1344900" cy="5724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113" name="Google Shape;113;p18"/>
          <p:cNvSpPr txBox="1">
            <a:spLocks noGrp="1"/>
          </p:cNvSpPr>
          <p:nvPr>
            <p:ph type="subTitle" idx="6"/>
          </p:nvPr>
        </p:nvSpPr>
        <p:spPr>
          <a:xfrm>
            <a:off x="1392142" y="1969950"/>
            <a:ext cx="1394400" cy="5724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algn="l"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114" name="Google Shape;114;p18"/>
          <p:cNvSpPr txBox="1">
            <a:spLocks noGrp="1"/>
          </p:cNvSpPr>
          <p:nvPr>
            <p:ph type="subTitle" idx="7"/>
          </p:nvPr>
        </p:nvSpPr>
        <p:spPr>
          <a:xfrm>
            <a:off x="1410724" y="987775"/>
            <a:ext cx="1665600" cy="5724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000"/>
              <a:buNone/>
              <a:defRPr sz="12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15" name="Google Shape;115;p18"/>
          <p:cNvSpPr txBox="1">
            <a:spLocks noGrp="1"/>
          </p:cNvSpPr>
          <p:nvPr>
            <p:ph type="subTitle" idx="8"/>
          </p:nvPr>
        </p:nvSpPr>
        <p:spPr>
          <a:xfrm>
            <a:off x="4199651" y="4148741"/>
            <a:ext cx="1573500" cy="5724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Clr>
                <a:schemeClr val="lt1"/>
              </a:buClr>
              <a:buSzPts val="1000"/>
              <a:buNone/>
              <a:defRPr sz="1200">
                <a:solidFill>
                  <a:schemeClr val="lt1"/>
                </a:solidFill>
              </a:defRPr>
            </a:lvl1pPr>
            <a:lvl2pPr lvl="1" algn="l" rtl="0">
              <a:lnSpc>
                <a:spcPct val="100000"/>
              </a:lnSpc>
              <a:spcBef>
                <a:spcPts val="0"/>
              </a:spcBef>
              <a:spcAft>
                <a:spcPts val="0"/>
              </a:spcAft>
              <a:buClr>
                <a:schemeClr val="lt1"/>
              </a:buClr>
              <a:buSzPts val="1000"/>
              <a:buNone/>
              <a:defRPr sz="1000">
                <a:solidFill>
                  <a:schemeClr val="lt1"/>
                </a:solidFill>
              </a:defRPr>
            </a:lvl2pPr>
            <a:lvl3pPr lvl="2" algn="l" rtl="0">
              <a:lnSpc>
                <a:spcPct val="100000"/>
              </a:lnSpc>
              <a:spcBef>
                <a:spcPts val="0"/>
              </a:spcBef>
              <a:spcAft>
                <a:spcPts val="0"/>
              </a:spcAft>
              <a:buClr>
                <a:schemeClr val="lt1"/>
              </a:buClr>
              <a:buSzPts val="1000"/>
              <a:buNone/>
              <a:defRPr sz="1000">
                <a:solidFill>
                  <a:schemeClr val="lt1"/>
                </a:solidFill>
              </a:defRPr>
            </a:lvl3pPr>
            <a:lvl4pPr lvl="3" algn="l" rtl="0">
              <a:lnSpc>
                <a:spcPct val="100000"/>
              </a:lnSpc>
              <a:spcBef>
                <a:spcPts val="0"/>
              </a:spcBef>
              <a:spcAft>
                <a:spcPts val="0"/>
              </a:spcAft>
              <a:buClr>
                <a:schemeClr val="lt1"/>
              </a:buClr>
              <a:buSzPts val="1000"/>
              <a:buNone/>
              <a:defRPr sz="1000">
                <a:solidFill>
                  <a:schemeClr val="lt1"/>
                </a:solidFill>
              </a:defRPr>
            </a:lvl4pPr>
            <a:lvl5pPr lvl="4" algn="l" rtl="0">
              <a:lnSpc>
                <a:spcPct val="100000"/>
              </a:lnSpc>
              <a:spcBef>
                <a:spcPts val="0"/>
              </a:spcBef>
              <a:spcAft>
                <a:spcPts val="0"/>
              </a:spcAft>
              <a:buClr>
                <a:schemeClr val="lt1"/>
              </a:buClr>
              <a:buSzPts val="1000"/>
              <a:buNone/>
              <a:defRPr sz="1000">
                <a:solidFill>
                  <a:schemeClr val="lt1"/>
                </a:solidFill>
              </a:defRPr>
            </a:lvl5pPr>
            <a:lvl6pPr lvl="5" algn="l" rtl="0">
              <a:lnSpc>
                <a:spcPct val="100000"/>
              </a:lnSpc>
              <a:spcBef>
                <a:spcPts val="0"/>
              </a:spcBef>
              <a:spcAft>
                <a:spcPts val="0"/>
              </a:spcAft>
              <a:buClr>
                <a:schemeClr val="lt1"/>
              </a:buClr>
              <a:buSzPts val="1000"/>
              <a:buNone/>
              <a:defRPr sz="1000">
                <a:solidFill>
                  <a:schemeClr val="lt1"/>
                </a:solidFill>
              </a:defRPr>
            </a:lvl6pPr>
            <a:lvl7pPr lvl="6" algn="l" rtl="0">
              <a:lnSpc>
                <a:spcPct val="100000"/>
              </a:lnSpc>
              <a:spcBef>
                <a:spcPts val="0"/>
              </a:spcBef>
              <a:spcAft>
                <a:spcPts val="0"/>
              </a:spcAft>
              <a:buClr>
                <a:schemeClr val="lt1"/>
              </a:buClr>
              <a:buSzPts val="1000"/>
              <a:buNone/>
              <a:defRPr sz="1000">
                <a:solidFill>
                  <a:schemeClr val="lt1"/>
                </a:solidFill>
              </a:defRPr>
            </a:lvl7pPr>
            <a:lvl8pPr lvl="7" algn="l" rtl="0">
              <a:lnSpc>
                <a:spcPct val="100000"/>
              </a:lnSpc>
              <a:spcBef>
                <a:spcPts val="0"/>
              </a:spcBef>
              <a:spcAft>
                <a:spcPts val="0"/>
              </a:spcAft>
              <a:buClr>
                <a:schemeClr val="lt1"/>
              </a:buClr>
              <a:buSzPts val="1000"/>
              <a:buNone/>
              <a:defRPr sz="1000">
                <a:solidFill>
                  <a:schemeClr val="lt1"/>
                </a:solidFill>
              </a:defRPr>
            </a:lvl8pPr>
            <a:lvl9pPr lvl="8" algn="l"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116" name="Google Shape;116;p18"/>
          <p:cNvSpPr txBox="1">
            <a:spLocks noGrp="1"/>
          </p:cNvSpPr>
          <p:nvPr>
            <p:ph type="subTitle" idx="9"/>
          </p:nvPr>
        </p:nvSpPr>
        <p:spPr>
          <a:xfrm>
            <a:off x="1410724" y="2380873"/>
            <a:ext cx="1665600" cy="5724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000"/>
              <a:buNone/>
              <a:defRPr sz="12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17" name="Google Shape;117;p18"/>
          <p:cNvSpPr txBox="1">
            <a:spLocks noGrp="1"/>
          </p:cNvSpPr>
          <p:nvPr>
            <p:ph type="subTitle" idx="13"/>
          </p:nvPr>
        </p:nvSpPr>
        <p:spPr>
          <a:xfrm>
            <a:off x="4208074" y="987775"/>
            <a:ext cx="1665600" cy="5724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000"/>
              <a:buNone/>
              <a:defRPr sz="12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18" name="Google Shape;118;p18"/>
          <p:cNvSpPr txBox="1">
            <a:spLocks noGrp="1"/>
          </p:cNvSpPr>
          <p:nvPr>
            <p:ph type="subTitle" idx="14"/>
          </p:nvPr>
        </p:nvSpPr>
        <p:spPr>
          <a:xfrm>
            <a:off x="6843751" y="4148741"/>
            <a:ext cx="1665600" cy="5724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Clr>
                <a:schemeClr val="lt1"/>
              </a:buClr>
              <a:buSzPts val="1000"/>
              <a:buNone/>
              <a:defRPr sz="1200">
                <a:solidFill>
                  <a:schemeClr val="lt1"/>
                </a:solidFill>
              </a:defRPr>
            </a:lvl1pPr>
            <a:lvl2pPr lvl="1" algn="l" rtl="0">
              <a:lnSpc>
                <a:spcPct val="100000"/>
              </a:lnSpc>
              <a:spcBef>
                <a:spcPts val="0"/>
              </a:spcBef>
              <a:spcAft>
                <a:spcPts val="0"/>
              </a:spcAft>
              <a:buClr>
                <a:schemeClr val="lt1"/>
              </a:buClr>
              <a:buSzPts val="1000"/>
              <a:buNone/>
              <a:defRPr sz="1000">
                <a:solidFill>
                  <a:schemeClr val="lt1"/>
                </a:solidFill>
              </a:defRPr>
            </a:lvl2pPr>
            <a:lvl3pPr lvl="2" algn="l" rtl="0">
              <a:lnSpc>
                <a:spcPct val="100000"/>
              </a:lnSpc>
              <a:spcBef>
                <a:spcPts val="0"/>
              </a:spcBef>
              <a:spcAft>
                <a:spcPts val="0"/>
              </a:spcAft>
              <a:buClr>
                <a:schemeClr val="lt1"/>
              </a:buClr>
              <a:buSzPts val="1000"/>
              <a:buNone/>
              <a:defRPr sz="1000">
                <a:solidFill>
                  <a:schemeClr val="lt1"/>
                </a:solidFill>
              </a:defRPr>
            </a:lvl3pPr>
            <a:lvl4pPr lvl="3" algn="l" rtl="0">
              <a:lnSpc>
                <a:spcPct val="100000"/>
              </a:lnSpc>
              <a:spcBef>
                <a:spcPts val="0"/>
              </a:spcBef>
              <a:spcAft>
                <a:spcPts val="0"/>
              </a:spcAft>
              <a:buClr>
                <a:schemeClr val="lt1"/>
              </a:buClr>
              <a:buSzPts val="1000"/>
              <a:buNone/>
              <a:defRPr sz="1000">
                <a:solidFill>
                  <a:schemeClr val="lt1"/>
                </a:solidFill>
              </a:defRPr>
            </a:lvl4pPr>
            <a:lvl5pPr lvl="4" algn="l" rtl="0">
              <a:lnSpc>
                <a:spcPct val="100000"/>
              </a:lnSpc>
              <a:spcBef>
                <a:spcPts val="0"/>
              </a:spcBef>
              <a:spcAft>
                <a:spcPts val="0"/>
              </a:spcAft>
              <a:buClr>
                <a:schemeClr val="lt1"/>
              </a:buClr>
              <a:buSzPts val="1000"/>
              <a:buNone/>
              <a:defRPr sz="1000">
                <a:solidFill>
                  <a:schemeClr val="lt1"/>
                </a:solidFill>
              </a:defRPr>
            </a:lvl5pPr>
            <a:lvl6pPr lvl="5" algn="l" rtl="0">
              <a:lnSpc>
                <a:spcPct val="100000"/>
              </a:lnSpc>
              <a:spcBef>
                <a:spcPts val="0"/>
              </a:spcBef>
              <a:spcAft>
                <a:spcPts val="0"/>
              </a:spcAft>
              <a:buClr>
                <a:schemeClr val="lt1"/>
              </a:buClr>
              <a:buSzPts val="1000"/>
              <a:buNone/>
              <a:defRPr sz="1000">
                <a:solidFill>
                  <a:schemeClr val="lt1"/>
                </a:solidFill>
              </a:defRPr>
            </a:lvl6pPr>
            <a:lvl7pPr lvl="6" algn="l" rtl="0">
              <a:lnSpc>
                <a:spcPct val="100000"/>
              </a:lnSpc>
              <a:spcBef>
                <a:spcPts val="0"/>
              </a:spcBef>
              <a:spcAft>
                <a:spcPts val="0"/>
              </a:spcAft>
              <a:buClr>
                <a:schemeClr val="lt1"/>
              </a:buClr>
              <a:buSzPts val="1000"/>
              <a:buNone/>
              <a:defRPr sz="1000">
                <a:solidFill>
                  <a:schemeClr val="lt1"/>
                </a:solidFill>
              </a:defRPr>
            </a:lvl7pPr>
            <a:lvl8pPr lvl="7" algn="l" rtl="0">
              <a:lnSpc>
                <a:spcPct val="100000"/>
              </a:lnSpc>
              <a:spcBef>
                <a:spcPts val="0"/>
              </a:spcBef>
              <a:spcAft>
                <a:spcPts val="0"/>
              </a:spcAft>
              <a:buClr>
                <a:schemeClr val="lt1"/>
              </a:buClr>
              <a:buSzPts val="1000"/>
              <a:buNone/>
              <a:defRPr sz="1000">
                <a:solidFill>
                  <a:schemeClr val="lt1"/>
                </a:solidFill>
              </a:defRPr>
            </a:lvl8pPr>
            <a:lvl9pPr lvl="8" algn="l"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119" name="Google Shape;119;p18"/>
          <p:cNvSpPr txBox="1">
            <a:spLocks noGrp="1"/>
          </p:cNvSpPr>
          <p:nvPr>
            <p:ph type="subTitle" idx="15"/>
          </p:nvPr>
        </p:nvSpPr>
        <p:spPr>
          <a:xfrm>
            <a:off x="6843751" y="2790941"/>
            <a:ext cx="1665600" cy="5724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Clr>
                <a:schemeClr val="lt1"/>
              </a:buClr>
              <a:buSzPts val="1000"/>
              <a:buNone/>
              <a:defRPr sz="1200">
                <a:solidFill>
                  <a:schemeClr val="lt1"/>
                </a:solidFill>
              </a:defRPr>
            </a:lvl1pPr>
            <a:lvl2pPr lvl="1" algn="l" rtl="0">
              <a:lnSpc>
                <a:spcPct val="100000"/>
              </a:lnSpc>
              <a:spcBef>
                <a:spcPts val="0"/>
              </a:spcBef>
              <a:spcAft>
                <a:spcPts val="0"/>
              </a:spcAft>
              <a:buClr>
                <a:schemeClr val="lt1"/>
              </a:buClr>
              <a:buSzPts val="1000"/>
              <a:buNone/>
              <a:defRPr sz="1000">
                <a:solidFill>
                  <a:schemeClr val="lt1"/>
                </a:solidFill>
              </a:defRPr>
            </a:lvl2pPr>
            <a:lvl3pPr lvl="2" algn="l" rtl="0">
              <a:lnSpc>
                <a:spcPct val="100000"/>
              </a:lnSpc>
              <a:spcBef>
                <a:spcPts val="0"/>
              </a:spcBef>
              <a:spcAft>
                <a:spcPts val="0"/>
              </a:spcAft>
              <a:buClr>
                <a:schemeClr val="lt1"/>
              </a:buClr>
              <a:buSzPts val="1000"/>
              <a:buNone/>
              <a:defRPr sz="1000">
                <a:solidFill>
                  <a:schemeClr val="lt1"/>
                </a:solidFill>
              </a:defRPr>
            </a:lvl3pPr>
            <a:lvl4pPr lvl="3" algn="l" rtl="0">
              <a:lnSpc>
                <a:spcPct val="100000"/>
              </a:lnSpc>
              <a:spcBef>
                <a:spcPts val="0"/>
              </a:spcBef>
              <a:spcAft>
                <a:spcPts val="0"/>
              </a:spcAft>
              <a:buClr>
                <a:schemeClr val="lt1"/>
              </a:buClr>
              <a:buSzPts val="1000"/>
              <a:buNone/>
              <a:defRPr sz="1000">
                <a:solidFill>
                  <a:schemeClr val="lt1"/>
                </a:solidFill>
              </a:defRPr>
            </a:lvl4pPr>
            <a:lvl5pPr lvl="4" algn="l" rtl="0">
              <a:lnSpc>
                <a:spcPct val="100000"/>
              </a:lnSpc>
              <a:spcBef>
                <a:spcPts val="0"/>
              </a:spcBef>
              <a:spcAft>
                <a:spcPts val="0"/>
              </a:spcAft>
              <a:buClr>
                <a:schemeClr val="lt1"/>
              </a:buClr>
              <a:buSzPts val="1000"/>
              <a:buNone/>
              <a:defRPr sz="1000">
                <a:solidFill>
                  <a:schemeClr val="lt1"/>
                </a:solidFill>
              </a:defRPr>
            </a:lvl5pPr>
            <a:lvl6pPr lvl="5" algn="l" rtl="0">
              <a:lnSpc>
                <a:spcPct val="100000"/>
              </a:lnSpc>
              <a:spcBef>
                <a:spcPts val="0"/>
              </a:spcBef>
              <a:spcAft>
                <a:spcPts val="0"/>
              </a:spcAft>
              <a:buClr>
                <a:schemeClr val="lt1"/>
              </a:buClr>
              <a:buSzPts val="1000"/>
              <a:buNone/>
              <a:defRPr sz="1000">
                <a:solidFill>
                  <a:schemeClr val="lt1"/>
                </a:solidFill>
              </a:defRPr>
            </a:lvl6pPr>
            <a:lvl7pPr lvl="6" algn="l" rtl="0">
              <a:lnSpc>
                <a:spcPct val="100000"/>
              </a:lnSpc>
              <a:spcBef>
                <a:spcPts val="0"/>
              </a:spcBef>
              <a:spcAft>
                <a:spcPts val="0"/>
              </a:spcAft>
              <a:buClr>
                <a:schemeClr val="lt1"/>
              </a:buClr>
              <a:buSzPts val="1000"/>
              <a:buNone/>
              <a:defRPr sz="1000">
                <a:solidFill>
                  <a:schemeClr val="lt1"/>
                </a:solidFill>
              </a:defRPr>
            </a:lvl7pPr>
            <a:lvl8pPr lvl="7" algn="l" rtl="0">
              <a:lnSpc>
                <a:spcPct val="100000"/>
              </a:lnSpc>
              <a:spcBef>
                <a:spcPts val="0"/>
              </a:spcBef>
              <a:spcAft>
                <a:spcPts val="0"/>
              </a:spcAft>
              <a:buClr>
                <a:schemeClr val="lt1"/>
              </a:buClr>
              <a:buSzPts val="1000"/>
              <a:buNone/>
              <a:defRPr sz="1000">
                <a:solidFill>
                  <a:schemeClr val="lt1"/>
                </a:solidFill>
              </a:defRPr>
            </a:lvl8pPr>
            <a:lvl9pPr lvl="8" algn="l"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120" name="Google Shape;120;p18"/>
          <p:cNvSpPr txBox="1">
            <a:spLocks noGrp="1"/>
          </p:cNvSpPr>
          <p:nvPr>
            <p:ph type="title"/>
          </p:nvPr>
        </p:nvSpPr>
        <p:spPr>
          <a:xfrm>
            <a:off x="607642" y="483494"/>
            <a:ext cx="804300" cy="5778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6000"/>
              <a:buNone/>
              <a:defRPr sz="5000">
                <a:solidFill>
                  <a:schemeClr val="accent5"/>
                </a:solidFill>
              </a:defRPr>
            </a:lvl1pPr>
            <a:lvl2pPr lvl="1"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endParaRPr/>
          </a:p>
        </p:txBody>
      </p:sp>
      <p:sp>
        <p:nvSpPr>
          <p:cNvPr id="121" name="Google Shape;121;p18"/>
          <p:cNvSpPr txBox="1">
            <a:spLocks noGrp="1"/>
          </p:cNvSpPr>
          <p:nvPr>
            <p:ph type="title" idx="16"/>
          </p:nvPr>
        </p:nvSpPr>
        <p:spPr>
          <a:xfrm>
            <a:off x="2988898" y="3646354"/>
            <a:ext cx="1212000" cy="5778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6000"/>
              <a:buNone/>
              <a:defRPr sz="5000">
                <a:solidFill>
                  <a:schemeClr val="accent5"/>
                </a:solidFill>
              </a:defRPr>
            </a:lvl1pPr>
            <a:lvl2pPr lvl="1"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endParaRPr/>
          </a:p>
        </p:txBody>
      </p:sp>
      <p:sp>
        <p:nvSpPr>
          <p:cNvPr id="122" name="Google Shape;122;p18"/>
          <p:cNvSpPr txBox="1">
            <a:spLocks noGrp="1"/>
          </p:cNvSpPr>
          <p:nvPr>
            <p:ph type="title" idx="17"/>
          </p:nvPr>
        </p:nvSpPr>
        <p:spPr>
          <a:xfrm>
            <a:off x="607642" y="1886125"/>
            <a:ext cx="804300" cy="5778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6000"/>
              <a:buNone/>
              <a:defRPr sz="5000">
                <a:solidFill>
                  <a:schemeClr val="accent5"/>
                </a:solidFill>
              </a:defRPr>
            </a:lvl1pPr>
            <a:lvl2pPr lvl="1"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endParaRPr/>
          </a:p>
        </p:txBody>
      </p:sp>
      <p:sp>
        <p:nvSpPr>
          <p:cNvPr id="123" name="Google Shape;123;p18"/>
          <p:cNvSpPr txBox="1">
            <a:spLocks noGrp="1"/>
          </p:cNvSpPr>
          <p:nvPr>
            <p:ph type="title" idx="18"/>
          </p:nvPr>
        </p:nvSpPr>
        <p:spPr>
          <a:xfrm>
            <a:off x="3333707" y="483494"/>
            <a:ext cx="855600" cy="5778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6000"/>
              <a:buNone/>
              <a:defRPr sz="5000">
                <a:solidFill>
                  <a:schemeClr val="accent5"/>
                </a:solidFill>
              </a:defRPr>
            </a:lvl1pPr>
            <a:lvl2pPr lvl="1"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endParaRPr/>
          </a:p>
        </p:txBody>
      </p:sp>
      <p:sp>
        <p:nvSpPr>
          <p:cNvPr id="124" name="Google Shape;124;p18"/>
          <p:cNvSpPr txBox="1">
            <a:spLocks noGrp="1"/>
          </p:cNvSpPr>
          <p:nvPr>
            <p:ph type="title" idx="19"/>
          </p:nvPr>
        </p:nvSpPr>
        <p:spPr>
          <a:xfrm>
            <a:off x="5632779" y="3646354"/>
            <a:ext cx="1212000" cy="5778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6000"/>
              <a:buNone/>
              <a:defRPr sz="5000">
                <a:solidFill>
                  <a:schemeClr val="accent5"/>
                </a:solidFill>
              </a:defRPr>
            </a:lvl1pPr>
            <a:lvl2pPr lvl="1"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endParaRPr/>
          </a:p>
        </p:txBody>
      </p:sp>
      <p:sp>
        <p:nvSpPr>
          <p:cNvPr id="125" name="Google Shape;125;p18"/>
          <p:cNvSpPr txBox="1">
            <a:spLocks noGrp="1"/>
          </p:cNvSpPr>
          <p:nvPr>
            <p:ph type="title" idx="20"/>
          </p:nvPr>
        </p:nvSpPr>
        <p:spPr>
          <a:xfrm>
            <a:off x="5632779" y="2283003"/>
            <a:ext cx="1212000" cy="5778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6000"/>
              <a:buNone/>
              <a:defRPr sz="5000">
                <a:solidFill>
                  <a:schemeClr val="accent5"/>
                </a:solidFill>
              </a:defRPr>
            </a:lvl1pPr>
            <a:lvl2pPr lvl="1"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lnSpc>
                <a:spcPct val="100000"/>
              </a:lnSpc>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1">
  <p:cSld name="CUSTOM_13">
    <p:bg>
      <p:bgPr>
        <a:solidFill>
          <a:srgbClr val="EFEFEF"/>
        </a:solidFill>
        <a:effectLst/>
      </p:bgPr>
    </p:bg>
    <p:spTree>
      <p:nvGrpSpPr>
        <p:cNvPr id="1" name="Shape 126"/>
        <p:cNvGrpSpPr/>
        <p:nvPr/>
      </p:nvGrpSpPr>
      <p:grpSpPr>
        <a:xfrm>
          <a:off x="0" y="0"/>
          <a:ext cx="0" cy="0"/>
          <a:chOff x="0" y="0"/>
          <a:chExt cx="0" cy="0"/>
        </a:xfrm>
      </p:grpSpPr>
      <p:sp>
        <p:nvSpPr>
          <p:cNvPr id="127" name="Google Shape;127;p19"/>
          <p:cNvSpPr/>
          <p:nvPr/>
        </p:nvSpPr>
        <p:spPr>
          <a:xfrm>
            <a:off x="0" y="556000"/>
            <a:ext cx="1388700" cy="17673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3"/>
              </a:solidFill>
              <a:latin typeface="Arial"/>
              <a:ea typeface="Arial"/>
              <a:cs typeface="Arial"/>
              <a:sym typeface="Arial"/>
            </a:endParaRPr>
          </a:p>
        </p:txBody>
      </p:sp>
      <p:sp>
        <p:nvSpPr>
          <p:cNvPr id="128" name="Google Shape;128;p19"/>
          <p:cNvSpPr txBox="1">
            <a:spLocks noGrp="1"/>
          </p:cNvSpPr>
          <p:nvPr>
            <p:ph type="title"/>
          </p:nvPr>
        </p:nvSpPr>
        <p:spPr>
          <a:xfrm>
            <a:off x="856197" y="1666525"/>
            <a:ext cx="2376300" cy="8967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4800"/>
              <a:buNone/>
              <a:defRPr sz="4800">
                <a:solidFill>
                  <a:schemeClr val="accent5"/>
                </a:solidFill>
              </a:defRPr>
            </a:lvl1pPr>
            <a:lvl2pPr lvl="1" algn="l" rtl="0">
              <a:lnSpc>
                <a:spcPct val="100000"/>
              </a:lnSpc>
              <a:spcBef>
                <a:spcPts val="0"/>
              </a:spcBef>
              <a:spcAft>
                <a:spcPts val="0"/>
              </a:spcAft>
              <a:buClr>
                <a:srgbClr val="434343"/>
              </a:buClr>
              <a:buSzPts val="2800"/>
              <a:buNone/>
              <a:defRPr>
                <a:solidFill>
                  <a:srgbClr val="434343"/>
                </a:solidFill>
              </a:defRPr>
            </a:lvl2pPr>
            <a:lvl3pPr lvl="2" algn="l" rtl="0">
              <a:lnSpc>
                <a:spcPct val="100000"/>
              </a:lnSpc>
              <a:spcBef>
                <a:spcPts val="0"/>
              </a:spcBef>
              <a:spcAft>
                <a:spcPts val="0"/>
              </a:spcAft>
              <a:buClr>
                <a:srgbClr val="434343"/>
              </a:buClr>
              <a:buSzPts val="2800"/>
              <a:buNone/>
              <a:defRPr>
                <a:solidFill>
                  <a:srgbClr val="434343"/>
                </a:solidFill>
              </a:defRPr>
            </a:lvl3pPr>
            <a:lvl4pPr lvl="3" algn="l" rtl="0">
              <a:lnSpc>
                <a:spcPct val="100000"/>
              </a:lnSpc>
              <a:spcBef>
                <a:spcPts val="0"/>
              </a:spcBef>
              <a:spcAft>
                <a:spcPts val="0"/>
              </a:spcAft>
              <a:buClr>
                <a:srgbClr val="434343"/>
              </a:buClr>
              <a:buSzPts val="2800"/>
              <a:buNone/>
              <a:defRPr>
                <a:solidFill>
                  <a:srgbClr val="434343"/>
                </a:solidFill>
              </a:defRPr>
            </a:lvl4pPr>
            <a:lvl5pPr lvl="4" algn="l" rtl="0">
              <a:lnSpc>
                <a:spcPct val="100000"/>
              </a:lnSpc>
              <a:spcBef>
                <a:spcPts val="0"/>
              </a:spcBef>
              <a:spcAft>
                <a:spcPts val="0"/>
              </a:spcAft>
              <a:buClr>
                <a:srgbClr val="434343"/>
              </a:buClr>
              <a:buSzPts val="2800"/>
              <a:buNone/>
              <a:defRPr>
                <a:solidFill>
                  <a:srgbClr val="434343"/>
                </a:solidFill>
              </a:defRPr>
            </a:lvl5pPr>
            <a:lvl6pPr lvl="5" algn="l" rtl="0">
              <a:lnSpc>
                <a:spcPct val="100000"/>
              </a:lnSpc>
              <a:spcBef>
                <a:spcPts val="0"/>
              </a:spcBef>
              <a:spcAft>
                <a:spcPts val="0"/>
              </a:spcAft>
              <a:buClr>
                <a:srgbClr val="434343"/>
              </a:buClr>
              <a:buSzPts val="2800"/>
              <a:buNone/>
              <a:defRPr>
                <a:solidFill>
                  <a:srgbClr val="434343"/>
                </a:solidFill>
              </a:defRPr>
            </a:lvl6pPr>
            <a:lvl7pPr lvl="6" algn="l" rtl="0">
              <a:lnSpc>
                <a:spcPct val="100000"/>
              </a:lnSpc>
              <a:spcBef>
                <a:spcPts val="0"/>
              </a:spcBef>
              <a:spcAft>
                <a:spcPts val="0"/>
              </a:spcAft>
              <a:buClr>
                <a:srgbClr val="434343"/>
              </a:buClr>
              <a:buSzPts val="2800"/>
              <a:buNone/>
              <a:defRPr>
                <a:solidFill>
                  <a:srgbClr val="434343"/>
                </a:solidFill>
              </a:defRPr>
            </a:lvl7pPr>
            <a:lvl8pPr lvl="7" algn="l" rtl="0">
              <a:lnSpc>
                <a:spcPct val="100000"/>
              </a:lnSpc>
              <a:spcBef>
                <a:spcPts val="0"/>
              </a:spcBef>
              <a:spcAft>
                <a:spcPts val="0"/>
              </a:spcAft>
              <a:buClr>
                <a:srgbClr val="434343"/>
              </a:buClr>
              <a:buSzPts val="2800"/>
              <a:buNone/>
              <a:defRPr>
                <a:solidFill>
                  <a:srgbClr val="434343"/>
                </a:solidFill>
              </a:defRPr>
            </a:lvl8pPr>
            <a:lvl9pPr lvl="8" algn="l" rtl="0">
              <a:lnSpc>
                <a:spcPct val="100000"/>
              </a:lnSpc>
              <a:spcBef>
                <a:spcPts val="0"/>
              </a:spcBef>
              <a:spcAft>
                <a:spcPts val="0"/>
              </a:spcAft>
              <a:buClr>
                <a:srgbClr val="434343"/>
              </a:buClr>
              <a:buSzPts val="2800"/>
              <a:buNone/>
              <a:defRPr>
                <a:solidFill>
                  <a:srgbClr val="434343"/>
                </a:solidFill>
              </a:defRPr>
            </a:lvl9pPr>
          </a:lstStyle>
          <a:p>
            <a:endParaRPr/>
          </a:p>
        </p:txBody>
      </p:sp>
      <p:sp>
        <p:nvSpPr>
          <p:cNvPr id="129" name="Google Shape;129;p19"/>
          <p:cNvSpPr txBox="1">
            <a:spLocks noGrp="1"/>
          </p:cNvSpPr>
          <p:nvPr>
            <p:ph type="subTitle" idx="1"/>
          </p:nvPr>
        </p:nvSpPr>
        <p:spPr>
          <a:xfrm flipH="1">
            <a:off x="856195" y="2760775"/>
            <a:ext cx="3068700" cy="11700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1100"/>
              <a:buNone/>
              <a:defRPr sz="1200">
                <a:solidFill>
                  <a:schemeClr val="lt1"/>
                </a:solidFill>
              </a:defRPr>
            </a:lvl1pPr>
            <a:lvl2pPr lvl="1" algn="l" rtl="0">
              <a:lnSpc>
                <a:spcPct val="100000"/>
              </a:lnSpc>
              <a:spcBef>
                <a:spcPts val="0"/>
              </a:spcBef>
              <a:spcAft>
                <a:spcPts val="0"/>
              </a:spcAft>
              <a:buClr>
                <a:schemeClr val="dk2"/>
              </a:buClr>
              <a:buSzPts val="1100"/>
              <a:buNone/>
              <a:defRPr>
                <a:solidFill>
                  <a:schemeClr val="dk2"/>
                </a:solidFill>
              </a:defRPr>
            </a:lvl2pPr>
            <a:lvl3pPr lvl="2" algn="l" rtl="0">
              <a:lnSpc>
                <a:spcPct val="100000"/>
              </a:lnSpc>
              <a:spcBef>
                <a:spcPts val="0"/>
              </a:spcBef>
              <a:spcAft>
                <a:spcPts val="0"/>
              </a:spcAft>
              <a:buClr>
                <a:schemeClr val="dk2"/>
              </a:buClr>
              <a:buSzPts val="1100"/>
              <a:buNone/>
              <a:defRPr>
                <a:solidFill>
                  <a:schemeClr val="dk2"/>
                </a:solidFill>
              </a:defRPr>
            </a:lvl3pPr>
            <a:lvl4pPr lvl="3" algn="l" rtl="0">
              <a:lnSpc>
                <a:spcPct val="100000"/>
              </a:lnSpc>
              <a:spcBef>
                <a:spcPts val="0"/>
              </a:spcBef>
              <a:spcAft>
                <a:spcPts val="0"/>
              </a:spcAft>
              <a:buClr>
                <a:schemeClr val="dk2"/>
              </a:buClr>
              <a:buSzPts val="1100"/>
              <a:buNone/>
              <a:defRPr>
                <a:solidFill>
                  <a:schemeClr val="dk2"/>
                </a:solidFill>
              </a:defRPr>
            </a:lvl4pPr>
            <a:lvl5pPr lvl="4" algn="l" rtl="0">
              <a:lnSpc>
                <a:spcPct val="100000"/>
              </a:lnSpc>
              <a:spcBef>
                <a:spcPts val="0"/>
              </a:spcBef>
              <a:spcAft>
                <a:spcPts val="0"/>
              </a:spcAft>
              <a:buClr>
                <a:schemeClr val="dk2"/>
              </a:buClr>
              <a:buSzPts val="1100"/>
              <a:buNone/>
              <a:defRPr>
                <a:solidFill>
                  <a:schemeClr val="dk2"/>
                </a:solidFill>
              </a:defRPr>
            </a:lvl5pPr>
            <a:lvl6pPr lvl="5" algn="l" rtl="0">
              <a:lnSpc>
                <a:spcPct val="100000"/>
              </a:lnSpc>
              <a:spcBef>
                <a:spcPts val="0"/>
              </a:spcBef>
              <a:spcAft>
                <a:spcPts val="0"/>
              </a:spcAft>
              <a:buClr>
                <a:schemeClr val="dk2"/>
              </a:buClr>
              <a:buSzPts val="1100"/>
              <a:buNone/>
              <a:defRPr>
                <a:solidFill>
                  <a:schemeClr val="dk2"/>
                </a:solidFill>
              </a:defRPr>
            </a:lvl6pPr>
            <a:lvl7pPr lvl="6" algn="l" rtl="0">
              <a:lnSpc>
                <a:spcPct val="100000"/>
              </a:lnSpc>
              <a:spcBef>
                <a:spcPts val="0"/>
              </a:spcBef>
              <a:spcAft>
                <a:spcPts val="0"/>
              </a:spcAft>
              <a:buClr>
                <a:schemeClr val="dk2"/>
              </a:buClr>
              <a:buSzPts val="1100"/>
              <a:buNone/>
              <a:defRPr>
                <a:solidFill>
                  <a:schemeClr val="dk2"/>
                </a:solidFill>
              </a:defRPr>
            </a:lvl7pPr>
            <a:lvl8pPr lvl="7" algn="l" rtl="0">
              <a:lnSpc>
                <a:spcPct val="100000"/>
              </a:lnSpc>
              <a:spcBef>
                <a:spcPts val="0"/>
              </a:spcBef>
              <a:spcAft>
                <a:spcPts val="0"/>
              </a:spcAft>
              <a:buClr>
                <a:schemeClr val="dk2"/>
              </a:buClr>
              <a:buSzPts val="1100"/>
              <a:buNone/>
              <a:defRPr>
                <a:solidFill>
                  <a:schemeClr val="dk2"/>
                </a:solidFill>
              </a:defRPr>
            </a:lvl8pPr>
            <a:lvl9pPr lvl="8" algn="l" rtl="0">
              <a:lnSpc>
                <a:spcPct val="100000"/>
              </a:lnSpc>
              <a:spcBef>
                <a:spcPts val="0"/>
              </a:spcBef>
              <a:spcAft>
                <a:spcPts val="0"/>
              </a:spcAft>
              <a:buClr>
                <a:schemeClr val="dk2"/>
              </a:buClr>
              <a:buSzPts val="1100"/>
              <a:buNone/>
              <a:defRPr>
                <a:solidFill>
                  <a:schemeClr val="dk2"/>
                </a:solidFill>
              </a:defRPr>
            </a:lvl9pPr>
          </a:lstStyle>
          <a:p>
            <a:endParaRPr/>
          </a:p>
        </p:txBody>
      </p:sp>
      <p:sp>
        <p:nvSpPr>
          <p:cNvPr id="130" name="Google Shape;130;p19"/>
          <p:cNvSpPr/>
          <p:nvPr/>
        </p:nvSpPr>
        <p:spPr>
          <a:xfrm flipH="1">
            <a:off x="6648725" y="3686950"/>
            <a:ext cx="2534700" cy="14565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ix columns">
  <p:cSld name="CUSTOM_26_1_1_1">
    <p:bg>
      <p:bgPr>
        <a:solidFill>
          <a:srgbClr val="EFEFEF"/>
        </a:solidFill>
        <a:effectLst/>
      </p:bgPr>
    </p:bg>
    <p:spTree>
      <p:nvGrpSpPr>
        <p:cNvPr id="1" name="Shape 131"/>
        <p:cNvGrpSpPr/>
        <p:nvPr/>
      </p:nvGrpSpPr>
      <p:grpSpPr>
        <a:xfrm>
          <a:off x="0" y="0"/>
          <a:ext cx="0" cy="0"/>
          <a:chOff x="0" y="0"/>
          <a:chExt cx="0" cy="0"/>
        </a:xfrm>
      </p:grpSpPr>
      <p:sp>
        <p:nvSpPr>
          <p:cNvPr id="132" name="Google Shape;132;p20"/>
          <p:cNvSpPr txBox="1">
            <a:spLocks noGrp="1"/>
          </p:cNvSpPr>
          <p:nvPr>
            <p:ph type="subTitle" idx="1"/>
          </p:nvPr>
        </p:nvSpPr>
        <p:spPr>
          <a:xfrm>
            <a:off x="6189713" y="2321100"/>
            <a:ext cx="2425800" cy="578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133" name="Google Shape;133;p20"/>
          <p:cNvSpPr txBox="1">
            <a:spLocks noGrp="1"/>
          </p:cNvSpPr>
          <p:nvPr>
            <p:ph type="subTitle" idx="2"/>
          </p:nvPr>
        </p:nvSpPr>
        <p:spPr>
          <a:xfrm>
            <a:off x="587862" y="2321100"/>
            <a:ext cx="2425800" cy="578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134" name="Google Shape;134;p20"/>
          <p:cNvSpPr txBox="1">
            <a:spLocks noGrp="1"/>
          </p:cNvSpPr>
          <p:nvPr>
            <p:ph type="subTitle" idx="3"/>
          </p:nvPr>
        </p:nvSpPr>
        <p:spPr>
          <a:xfrm>
            <a:off x="3359112" y="2321100"/>
            <a:ext cx="2425800" cy="578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135" name="Google Shape;135;p20"/>
          <p:cNvSpPr/>
          <p:nvPr/>
        </p:nvSpPr>
        <p:spPr>
          <a:xfrm flipH="1">
            <a:off x="775530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20"/>
          <p:cNvSpPr txBox="1">
            <a:spLocks noGrp="1"/>
          </p:cNvSpPr>
          <p:nvPr>
            <p:ph type="ctrTitle"/>
          </p:nvPr>
        </p:nvSpPr>
        <p:spPr>
          <a:xfrm flipH="1">
            <a:off x="930900" y="366803"/>
            <a:ext cx="7264500" cy="504000"/>
          </a:xfrm>
          <a:prstGeom prst="rect">
            <a:avLst/>
          </a:prstGeom>
          <a:noFill/>
          <a:ln>
            <a:noFill/>
          </a:ln>
        </p:spPr>
        <p:txBody>
          <a:bodyPr spcFirstLastPara="1" wrap="square" lIns="91425" tIns="91425" rIns="91425" bIns="91425" anchor="t" anchorCtr="0">
            <a:noAutofit/>
          </a:bodyPr>
          <a:lstStyle>
            <a:lvl1pPr lvl="0" algn="r" rtl="0">
              <a:lnSpc>
                <a:spcPct val="115000"/>
              </a:lnSpc>
              <a:spcBef>
                <a:spcPts val="0"/>
              </a:spcBef>
              <a:spcAft>
                <a:spcPts val="0"/>
              </a:spcAft>
              <a:buSzPts val="2400"/>
              <a:buNone/>
              <a:defRPr>
                <a:solidFill>
                  <a:schemeClr val="accent5"/>
                </a:solidFill>
              </a:defRPr>
            </a:lvl1pPr>
            <a:lvl2pPr lvl="1"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
        <p:nvSpPr>
          <p:cNvPr id="137" name="Google Shape;137;p20"/>
          <p:cNvSpPr txBox="1">
            <a:spLocks noGrp="1"/>
          </p:cNvSpPr>
          <p:nvPr>
            <p:ph type="subTitle" idx="4"/>
          </p:nvPr>
        </p:nvSpPr>
        <p:spPr>
          <a:xfrm>
            <a:off x="6189718" y="2005346"/>
            <a:ext cx="2425800" cy="3711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138" name="Google Shape;138;p20"/>
          <p:cNvSpPr txBox="1">
            <a:spLocks noGrp="1"/>
          </p:cNvSpPr>
          <p:nvPr>
            <p:ph type="subTitle" idx="5"/>
          </p:nvPr>
        </p:nvSpPr>
        <p:spPr>
          <a:xfrm>
            <a:off x="587850" y="2005346"/>
            <a:ext cx="2425800" cy="3711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139" name="Google Shape;139;p20"/>
          <p:cNvSpPr txBox="1">
            <a:spLocks noGrp="1"/>
          </p:cNvSpPr>
          <p:nvPr>
            <p:ph type="subTitle" idx="6"/>
          </p:nvPr>
        </p:nvSpPr>
        <p:spPr>
          <a:xfrm>
            <a:off x="3359108" y="2005346"/>
            <a:ext cx="2425800" cy="3711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140" name="Google Shape;140;p20"/>
          <p:cNvSpPr txBox="1">
            <a:spLocks noGrp="1"/>
          </p:cNvSpPr>
          <p:nvPr>
            <p:ph type="subTitle" idx="7"/>
          </p:nvPr>
        </p:nvSpPr>
        <p:spPr>
          <a:xfrm>
            <a:off x="6189713" y="4056305"/>
            <a:ext cx="2425800" cy="578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141" name="Google Shape;141;p20"/>
          <p:cNvSpPr txBox="1">
            <a:spLocks noGrp="1"/>
          </p:cNvSpPr>
          <p:nvPr>
            <p:ph type="subTitle" idx="8"/>
          </p:nvPr>
        </p:nvSpPr>
        <p:spPr>
          <a:xfrm>
            <a:off x="587862" y="4056305"/>
            <a:ext cx="2425800" cy="578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142" name="Google Shape;142;p20"/>
          <p:cNvSpPr txBox="1">
            <a:spLocks noGrp="1"/>
          </p:cNvSpPr>
          <p:nvPr>
            <p:ph type="subTitle" idx="9"/>
          </p:nvPr>
        </p:nvSpPr>
        <p:spPr>
          <a:xfrm>
            <a:off x="3359112" y="4056305"/>
            <a:ext cx="2425800" cy="578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143" name="Google Shape;143;p20"/>
          <p:cNvSpPr txBox="1">
            <a:spLocks noGrp="1"/>
          </p:cNvSpPr>
          <p:nvPr>
            <p:ph type="subTitle" idx="13"/>
          </p:nvPr>
        </p:nvSpPr>
        <p:spPr>
          <a:xfrm>
            <a:off x="6189718" y="3740552"/>
            <a:ext cx="2425800" cy="3711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144" name="Google Shape;144;p20"/>
          <p:cNvSpPr txBox="1">
            <a:spLocks noGrp="1"/>
          </p:cNvSpPr>
          <p:nvPr>
            <p:ph type="subTitle" idx="14"/>
          </p:nvPr>
        </p:nvSpPr>
        <p:spPr>
          <a:xfrm>
            <a:off x="587850" y="3740552"/>
            <a:ext cx="2425800" cy="3711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145" name="Google Shape;145;p20"/>
          <p:cNvSpPr txBox="1">
            <a:spLocks noGrp="1"/>
          </p:cNvSpPr>
          <p:nvPr>
            <p:ph type="subTitle" idx="15"/>
          </p:nvPr>
        </p:nvSpPr>
        <p:spPr>
          <a:xfrm>
            <a:off x="3359108" y="3740552"/>
            <a:ext cx="2425800" cy="3711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Four columns">
  <p:cSld name="CUSTOM_14_1">
    <p:bg>
      <p:bgPr>
        <a:solidFill>
          <a:srgbClr val="EFEFEF"/>
        </a:solidFill>
        <a:effectLst/>
      </p:bgPr>
    </p:bg>
    <p:spTree>
      <p:nvGrpSpPr>
        <p:cNvPr id="1" name="Shape 146"/>
        <p:cNvGrpSpPr/>
        <p:nvPr/>
      </p:nvGrpSpPr>
      <p:grpSpPr>
        <a:xfrm>
          <a:off x="0" y="0"/>
          <a:ext cx="0" cy="0"/>
          <a:chOff x="0" y="0"/>
          <a:chExt cx="0" cy="0"/>
        </a:xfrm>
      </p:grpSpPr>
      <p:sp>
        <p:nvSpPr>
          <p:cNvPr id="147" name="Google Shape;147;p21"/>
          <p:cNvSpPr/>
          <p:nvPr/>
        </p:nvSpPr>
        <p:spPr>
          <a:xfrm>
            <a:off x="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21"/>
          <p:cNvSpPr txBox="1">
            <a:spLocks noGrp="1"/>
          </p:cNvSpPr>
          <p:nvPr>
            <p:ph type="subTitle" idx="1"/>
          </p:nvPr>
        </p:nvSpPr>
        <p:spPr>
          <a:xfrm>
            <a:off x="5207350" y="3796621"/>
            <a:ext cx="2385000" cy="3000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100"/>
              <a:buNone/>
              <a:defRPr sz="1800">
                <a:solidFill>
                  <a:schemeClr val="accent5"/>
                </a:solidFill>
                <a:latin typeface="Staatliches"/>
                <a:ea typeface="Staatliches"/>
                <a:cs typeface="Staatliches"/>
                <a:sym typeface="Staatliches"/>
              </a:defRPr>
            </a:lvl1pPr>
            <a:lvl2pPr lvl="1"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2pPr>
            <a:lvl3pPr lvl="2"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3pPr>
            <a:lvl4pPr lvl="3"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4pPr>
            <a:lvl5pPr lvl="4"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5pPr>
            <a:lvl6pPr lvl="5"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6pPr>
            <a:lvl7pPr lvl="6"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7pPr>
            <a:lvl8pPr lvl="7"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8pPr>
            <a:lvl9pPr lvl="8" algn="l" rtl="0">
              <a:lnSpc>
                <a:spcPct val="100000"/>
              </a:lnSpc>
              <a:spcBef>
                <a:spcPts val="1600"/>
              </a:spcBef>
              <a:spcAft>
                <a:spcPts val="1600"/>
              </a:spcAft>
              <a:buSzPts val="1100"/>
              <a:buNone/>
              <a:defRPr sz="1800">
                <a:solidFill>
                  <a:schemeClr val="accent5"/>
                </a:solidFill>
                <a:latin typeface="Staatliches"/>
                <a:ea typeface="Staatliches"/>
                <a:cs typeface="Staatliches"/>
                <a:sym typeface="Staatliches"/>
              </a:defRPr>
            </a:lvl9pPr>
          </a:lstStyle>
          <a:p>
            <a:endParaRPr/>
          </a:p>
        </p:txBody>
      </p:sp>
      <p:sp>
        <p:nvSpPr>
          <p:cNvPr id="149" name="Google Shape;149;p21"/>
          <p:cNvSpPr txBox="1">
            <a:spLocks noGrp="1"/>
          </p:cNvSpPr>
          <p:nvPr>
            <p:ph type="subTitle" idx="2"/>
          </p:nvPr>
        </p:nvSpPr>
        <p:spPr>
          <a:xfrm>
            <a:off x="5207350" y="1957850"/>
            <a:ext cx="2385000" cy="2646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100"/>
              <a:buNone/>
              <a:defRPr sz="1800">
                <a:solidFill>
                  <a:schemeClr val="accent5"/>
                </a:solidFill>
                <a:latin typeface="Staatliches"/>
                <a:ea typeface="Staatliches"/>
                <a:cs typeface="Staatliches"/>
                <a:sym typeface="Staatliches"/>
              </a:defRPr>
            </a:lvl1pPr>
            <a:lvl2pPr lvl="1"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2pPr>
            <a:lvl3pPr lvl="2"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3pPr>
            <a:lvl4pPr lvl="3"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4pPr>
            <a:lvl5pPr lvl="4"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5pPr>
            <a:lvl6pPr lvl="5"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6pPr>
            <a:lvl7pPr lvl="6"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7pPr>
            <a:lvl8pPr lvl="7"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8pPr>
            <a:lvl9pPr lvl="8" algn="l" rtl="0">
              <a:lnSpc>
                <a:spcPct val="100000"/>
              </a:lnSpc>
              <a:spcBef>
                <a:spcPts val="1600"/>
              </a:spcBef>
              <a:spcAft>
                <a:spcPts val="1600"/>
              </a:spcAft>
              <a:buSzPts val="1100"/>
              <a:buNone/>
              <a:defRPr sz="1800">
                <a:solidFill>
                  <a:schemeClr val="accent5"/>
                </a:solidFill>
                <a:latin typeface="Staatliches"/>
                <a:ea typeface="Staatliches"/>
                <a:cs typeface="Staatliches"/>
                <a:sym typeface="Staatliches"/>
              </a:defRPr>
            </a:lvl9pPr>
          </a:lstStyle>
          <a:p>
            <a:endParaRPr/>
          </a:p>
        </p:txBody>
      </p:sp>
      <p:sp>
        <p:nvSpPr>
          <p:cNvPr id="150" name="Google Shape;150;p21"/>
          <p:cNvSpPr txBox="1">
            <a:spLocks noGrp="1"/>
          </p:cNvSpPr>
          <p:nvPr>
            <p:ph type="subTitle" idx="3"/>
          </p:nvPr>
        </p:nvSpPr>
        <p:spPr>
          <a:xfrm>
            <a:off x="5207350" y="2118475"/>
            <a:ext cx="2887500" cy="578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1100"/>
              <a:buNone/>
              <a:defRPr sz="1200">
                <a:solidFill>
                  <a:schemeClr val="lt1"/>
                </a:solidFill>
              </a:defRPr>
            </a:lvl1pPr>
            <a:lvl2pPr lvl="1" algn="l" rtl="0">
              <a:lnSpc>
                <a:spcPct val="100000"/>
              </a:lnSpc>
              <a:spcBef>
                <a:spcPts val="0"/>
              </a:spcBef>
              <a:spcAft>
                <a:spcPts val="0"/>
              </a:spcAft>
              <a:buClr>
                <a:schemeClr val="lt1"/>
              </a:buClr>
              <a:buSzPts val="1100"/>
              <a:buNone/>
              <a:defRPr>
                <a:solidFill>
                  <a:schemeClr val="lt1"/>
                </a:solidFill>
              </a:defRPr>
            </a:lvl2pPr>
            <a:lvl3pPr lvl="2" algn="l" rtl="0">
              <a:lnSpc>
                <a:spcPct val="100000"/>
              </a:lnSpc>
              <a:spcBef>
                <a:spcPts val="0"/>
              </a:spcBef>
              <a:spcAft>
                <a:spcPts val="0"/>
              </a:spcAft>
              <a:buClr>
                <a:schemeClr val="lt1"/>
              </a:buClr>
              <a:buSzPts val="1100"/>
              <a:buNone/>
              <a:defRPr>
                <a:solidFill>
                  <a:schemeClr val="lt1"/>
                </a:solidFill>
              </a:defRPr>
            </a:lvl3pPr>
            <a:lvl4pPr lvl="3" algn="l" rtl="0">
              <a:lnSpc>
                <a:spcPct val="100000"/>
              </a:lnSpc>
              <a:spcBef>
                <a:spcPts val="0"/>
              </a:spcBef>
              <a:spcAft>
                <a:spcPts val="0"/>
              </a:spcAft>
              <a:buClr>
                <a:schemeClr val="lt1"/>
              </a:buClr>
              <a:buSzPts val="1100"/>
              <a:buNone/>
              <a:defRPr>
                <a:solidFill>
                  <a:schemeClr val="lt1"/>
                </a:solidFill>
              </a:defRPr>
            </a:lvl4pPr>
            <a:lvl5pPr lvl="4" algn="l" rtl="0">
              <a:lnSpc>
                <a:spcPct val="100000"/>
              </a:lnSpc>
              <a:spcBef>
                <a:spcPts val="0"/>
              </a:spcBef>
              <a:spcAft>
                <a:spcPts val="0"/>
              </a:spcAft>
              <a:buClr>
                <a:schemeClr val="lt1"/>
              </a:buClr>
              <a:buSzPts val="1100"/>
              <a:buNone/>
              <a:defRPr>
                <a:solidFill>
                  <a:schemeClr val="lt1"/>
                </a:solidFill>
              </a:defRPr>
            </a:lvl5pPr>
            <a:lvl6pPr lvl="5" algn="l" rtl="0">
              <a:lnSpc>
                <a:spcPct val="100000"/>
              </a:lnSpc>
              <a:spcBef>
                <a:spcPts val="0"/>
              </a:spcBef>
              <a:spcAft>
                <a:spcPts val="0"/>
              </a:spcAft>
              <a:buClr>
                <a:schemeClr val="lt1"/>
              </a:buClr>
              <a:buSzPts val="1100"/>
              <a:buNone/>
              <a:defRPr>
                <a:solidFill>
                  <a:schemeClr val="lt1"/>
                </a:solidFill>
              </a:defRPr>
            </a:lvl6pPr>
            <a:lvl7pPr lvl="6" algn="l" rtl="0">
              <a:lnSpc>
                <a:spcPct val="100000"/>
              </a:lnSpc>
              <a:spcBef>
                <a:spcPts val="0"/>
              </a:spcBef>
              <a:spcAft>
                <a:spcPts val="0"/>
              </a:spcAft>
              <a:buClr>
                <a:schemeClr val="lt1"/>
              </a:buClr>
              <a:buSzPts val="1100"/>
              <a:buNone/>
              <a:defRPr>
                <a:solidFill>
                  <a:schemeClr val="lt1"/>
                </a:solidFill>
              </a:defRPr>
            </a:lvl7pPr>
            <a:lvl8pPr lvl="7" algn="l" rtl="0">
              <a:lnSpc>
                <a:spcPct val="100000"/>
              </a:lnSpc>
              <a:spcBef>
                <a:spcPts val="0"/>
              </a:spcBef>
              <a:spcAft>
                <a:spcPts val="0"/>
              </a:spcAft>
              <a:buClr>
                <a:schemeClr val="lt1"/>
              </a:buClr>
              <a:buSzPts val="1100"/>
              <a:buNone/>
              <a:defRPr>
                <a:solidFill>
                  <a:schemeClr val="lt1"/>
                </a:solidFill>
              </a:defRPr>
            </a:lvl8pPr>
            <a:lvl9pPr lvl="8" algn="l" rtl="0">
              <a:lnSpc>
                <a:spcPct val="100000"/>
              </a:lnSpc>
              <a:spcBef>
                <a:spcPts val="0"/>
              </a:spcBef>
              <a:spcAft>
                <a:spcPts val="0"/>
              </a:spcAft>
              <a:buClr>
                <a:schemeClr val="lt1"/>
              </a:buClr>
              <a:buSzPts val="1100"/>
              <a:buNone/>
              <a:defRPr>
                <a:solidFill>
                  <a:schemeClr val="lt1"/>
                </a:solidFill>
              </a:defRPr>
            </a:lvl9pPr>
          </a:lstStyle>
          <a:p>
            <a:endParaRPr/>
          </a:p>
        </p:txBody>
      </p:sp>
      <p:sp>
        <p:nvSpPr>
          <p:cNvPr id="151" name="Google Shape;151;p21"/>
          <p:cNvSpPr txBox="1">
            <a:spLocks noGrp="1"/>
          </p:cNvSpPr>
          <p:nvPr>
            <p:ph type="subTitle" idx="4"/>
          </p:nvPr>
        </p:nvSpPr>
        <p:spPr>
          <a:xfrm>
            <a:off x="5207350" y="3977375"/>
            <a:ext cx="2887500" cy="578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1100"/>
              <a:buNone/>
              <a:defRPr sz="1200">
                <a:solidFill>
                  <a:schemeClr val="lt1"/>
                </a:solidFill>
              </a:defRPr>
            </a:lvl1pPr>
            <a:lvl2pPr lvl="1" algn="l" rtl="0">
              <a:lnSpc>
                <a:spcPct val="100000"/>
              </a:lnSpc>
              <a:spcBef>
                <a:spcPts val="0"/>
              </a:spcBef>
              <a:spcAft>
                <a:spcPts val="0"/>
              </a:spcAft>
              <a:buClr>
                <a:schemeClr val="lt1"/>
              </a:buClr>
              <a:buSzPts val="1100"/>
              <a:buNone/>
              <a:defRPr>
                <a:solidFill>
                  <a:schemeClr val="lt1"/>
                </a:solidFill>
              </a:defRPr>
            </a:lvl2pPr>
            <a:lvl3pPr lvl="2" algn="l" rtl="0">
              <a:lnSpc>
                <a:spcPct val="100000"/>
              </a:lnSpc>
              <a:spcBef>
                <a:spcPts val="0"/>
              </a:spcBef>
              <a:spcAft>
                <a:spcPts val="0"/>
              </a:spcAft>
              <a:buClr>
                <a:schemeClr val="lt1"/>
              </a:buClr>
              <a:buSzPts val="1100"/>
              <a:buNone/>
              <a:defRPr>
                <a:solidFill>
                  <a:schemeClr val="lt1"/>
                </a:solidFill>
              </a:defRPr>
            </a:lvl3pPr>
            <a:lvl4pPr lvl="3" algn="l" rtl="0">
              <a:lnSpc>
                <a:spcPct val="100000"/>
              </a:lnSpc>
              <a:spcBef>
                <a:spcPts val="0"/>
              </a:spcBef>
              <a:spcAft>
                <a:spcPts val="0"/>
              </a:spcAft>
              <a:buClr>
                <a:schemeClr val="lt1"/>
              </a:buClr>
              <a:buSzPts val="1100"/>
              <a:buNone/>
              <a:defRPr>
                <a:solidFill>
                  <a:schemeClr val="lt1"/>
                </a:solidFill>
              </a:defRPr>
            </a:lvl4pPr>
            <a:lvl5pPr lvl="4" algn="l" rtl="0">
              <a:lnSpc>
                <a:spcPct val="100000"/>
              </a:lnSpc>
              <a:spcBef>
                <a:spcPts val="0"/>
              </a:spcBef>
              <a:spcAft>
                <a:spcPts val="0"/>
              </a:spcAft>
              <a:buClr>
                <a:schemeClr val="lt1"/>
              </a:buClr>
              <a:buSzPts val="1100"/>
              <a:buNone/>
              <a:defRPr>
                <a:solidFill>
                  <a:schemeClr val="lt1"/>
                </a:solidFill>
              </a:defRPr>
            </a:lvl5pPr>
            <a:lvl6pPr lvl="5" algn="l" rtl="0">
              <a:lnSpc>
                <a:spcPct val="100000"/>
              </a:lnSpc>
              <a:spcBef>
                <a:spcPts val="0"/>
              </a:spcBef>
              <a:spcAft>
                <a:spcPts val="0"/>
              </a:spcAft>
              <a:buClr>
                <a:schemeClr val="lt1"/>
              </a:buClr>
              <a:buSzPts val="1100"/>
              <a:buNone/>
              <a:defRPr>
                <a:solidFill>
                  <a:schemeClr val="lt1"/>
                </a:solidFill>
              </a:defRPr>
            </a:lvl6pPr>
            <a:lvl7pPr lvl="6" algn="l" rtl="0">
              <a:lnSpc>
                <a:spcPct val="100000"/>
              </a:lnSpc>
              <a:spcBef>
                <a:spcPts val="0"/>
              </a:spcBef>
              <a:spcAft>
                <a:spcPts val="0"/>
              </a:spcAft>
              <a:buClr>
                <a:schemeClr val="lt1"/>
              </a:buClr>
              <a:buSzPts val="1100"/>
              <a:buNone/>
              <a:defRPr>
                <a:solidFill>
                  <a:schemeClr val="lt1"/>
                </a:solidFill>
              </a:defRPr>
            </a:lvl7pPr>
            <a:lvl8pPr lvl="7" algn="l" rtl="0">
              <a:lnSpc>
                <a:spcPct val="100000"/>
              </a:lnSpc>
              <a:spcBef>
                <a:spcPts val="0"/>
              </a:spcBef>
              <a:spcAft>
                <a:spcPts val="0"/>
              </a:spcAft>
              <a:buClr>
                <a:schemeClr val="lt1"/>
              </a:buClr>
              <a:buSzPts val="1100"/>
              <a:buNone/>
              <a:defRPr>
                <a:solidFill>
                  <a:schemeClr val="lt1"/>
                </a:solidFill>
              </a:defRPr>
            </a:lvl8pPr>
            <a:lvl9pPr lvl="8" algn="l" rtl="0">
              <a:lnSpc>
                <a:spcPct val="100000"/>
              </a:lnSpc>
              <a:spcBef>
                <a:spcPts val="0"/>
              </a:spcBef>
              <a:spcAft>
                <a:spcPts val="0"/>
              </a:spcAft>
              <a:buClr>
                <a:schemeClr val="lt1"/>
              </a:buClr>
              <a:buSzPts val="1100"/>
              <a:buNone/>
              <a:defRPr>
                <a:solidFill>
                  <a:schemeClr val="lt1"/>
                </a:solidFill>
              </a:defRPr>
            </a:lvl9pPr>
          </a:lstStyle>
          <a:p>
            <a:endParaRPr/>
          </a:p>
        </p:txBody>
      </p:sp>
      <p:sp>
        <p:nvSpPr>
          <p:cNvPr id="152" name="Google Shape;152;p21"/>
          <p:cNvSpPr/>
          <p:nvPr/>
        </p:nvSpPr>
        <p:spPr>
          <a:xfrm>
            <a:off x="0" y="3687000"/>
            <a:ext cx="1637400" cy="14565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21"/>
          <p:cNvSpPr txBox="1">
            <a:spLocks noGrp="1"/>
          </p:cNvSpPr>
          <p:nvPr>
            <p:ph type="ctrTitle"/>
          </p:nvPr>
        </p:nvSpPr>
        <p:spPr>
          <a:xfrm>
            <a:off x="948600" y="360643"/>
            <a:ext cx="7264500" cy="5040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2400"/>
              <a:buNone/>
              <a:defRPr>
                <a:solidFill>
                  <a:schemeClr val="accent5"/>
                </a:solidFill>
              </a:defRPr>
            </a:lvl1pPr>
            <a:lvl2pPr lvl="1"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
        <p:nvSpPr>
          <p:cNvPr id="154" name="Google Shape;154;p21"/>
          <p:cNvSpPr txBox="1">
            <a:spLocks noGrp="1"/>
          </p:cNvSpPr>
          <p:nvPr>
            <p:ph type="subTitle" idx="5"/>
          </p:nvPr>
        </p:nvSpPr>
        <p:spPr>
          <a:xfrm>
            <a:off x="1455675" y="3796625"/>
            <a:ext cx="2661600" cy="3000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100"/>
              <a:buNone/>
              <a:defRPr sz="1800">
                <a:solidFill>
                  <a:schemeClr val="accent5"/>
                </a:solidFill>
                <a:latin typeface="Staatliches"/>
                <a:ea typeface="Staatliches"/>
                <a:cs typeface="Staatliches"/>
                <a:sym typeface="Staatliches"/>
              </a:defRPr>
            </a:lvl1pPr>
            <a:lvl2pPr lvl="1"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2pPr>
            <a:lvl3pPr lvl="2"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3pPr>
            <a:lvl4pPr lvl="3"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4pPr>
            <a:lvl5pPr lvl="4"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5pPr>
            <a:lvl6pPr lvl="5"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6pPr>
            <a:lvl7pPr lvl="6"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7pPr>
            <a:lvl8pPr lvl="7"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8pPr>
            <a:lvl9pPr lvl="8" algn="l" rtl="0">
              <a:lnSpc>
                <a:spcPct val="100000"/>
              </a:lnSpc>
              <a:spcBef>
                <a:spcPts val="1600"/>
              </a:spcBef>
              <a:spcAft>
                <a:spcPts val="1600"/>
              </a:spcAft>
              <a:buSzPts val="1100"/>
              <a:buNone/>
              <a:defRPr sz="1800">
                <a:solidFill>
                  <a:schemeClr val="accent5"/>
                </a:solidFill>
                <a:latin typeface="Staatliches"/>
                <a:ea typeface="Staatliches"/>
                <a:cs typeface="Staatliches"/>
                <a:sym typeface="Staatliches"/>
              </a:defRPr>
            </a:lvl9pPr>
          </a:lstStyle>
          <a:p>
            <a:endParaRPr/>
          </a:p>
        </p:txBody>
      </p:sp>
      <p:sp>
        <p:nvSpPr>
          <p:cNvPr id="155" name="Google Shape;155;p21"/>
          <p:cNvSpPr txBox="1">
            <a:spLocks noGrp="1"/>
          </p:cNvSpPr>
          <p:nvPr>
            <p:ph type="subTitle" idx="6"/>
          </p:nvPr>
        </p:nvSpPr>
        <p:spPr>
          <a:xfrm>
            <a:off x="1455675" y="1957850"/>
            <a:ext cx="2385000" cy="2646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100"/>
              <a:buNone/>
              <a:defRPr sz="1800">
                <a:solidFill>
                  <a:schemeClr val="accent5"/>
                </a:solidFill>
                <a:latin typeface="Staatliches"/>
                <a:ea typeface="Staatliches"/>
                <a:cs typeface="Staatliches"/>
                <a:sym typeface="Staatliches"/>
              </a:defRPr>
            </a:lvl1pPr>
            <a:lvl2pPr lvl="1"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2pPr>
            <a:lvl3pPr lvl="2"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3pPr>
            <a:lvl4pPr lvl="3"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4pPr>
            <a:lvl5pPr lvl="4"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5pPr>
            <a:lvl6pPr lvl="5"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6pPr>
            <a:lvl7pPr lvl="6"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7pPr>
            <a:lvl8pPr lvl="7" algn="l" rtl="0">
              <a:lnSpc>
                <a:spcPct val="100000"/>
              </a:lnSpc>
              <a:spcBef>
                <a:spcPts val="1600"/>
              </a:spcBef>
              <a:spcAft>
                <a:spcPts val="0"/>
              </a:spcAft>
              <a:buSzPts val="1100"/>
              <a:buNone/>
              <a:defRPr sz="1800">
                <a:solidFill>
                  <a:schemeClr val="accent5"/>
                </a:solidFill>
                <a:latin typeface="Staatliches"/>
                <a:ea typeface="Staatliches"/>
                <a:cs typeface="Staatliches"/>
                <a:sym typeface="Staatliches"/>
              </a:defRPr>
            </a:lvl8pPr>
            <a:lvl9pPr lvl="8" algn="l" rtl="0">
              <a:lnSpc>
                <a:spcPct val="100000"/>
              </a:lnSpc>
              <a:spcBef>
                <a:spcPts val="1600"/>
              </a:spcBef>
              <a:spcAft>
                <a:spcPts val="1600"/>
              </a:spcAft>
              <a:buSzPts val="1100"/>
              <a:buNone/>
              <a:defRPr sz="1800">
                <a:solidFill>
                  <a:schemeClr val="accent5"/>
                </a:solidFill>
                <a:latin typeface="Staatliches"/>
                <a:ea typeface="Staatliches"/>
                <a:cs typeface="Staatliches"/>
                <a:sym typeface="Staatliches"/>
              </a:defRPr>
            </a:lvl9pPr>
          </a:lstStyle>
          <a:p>
            <a:endParaRPr/>
          </a:p>
        </p:txBody>
      </p:sp>
      <p:sp>
        <p:nvSpPr>
          <p:cNvPr id="156" name="Google Shape;156;p21"/>
          <p:cNvSpPr txBox="1">
            <a:spLocks noGrp="1"/>
          </p:cNvSpPr>
          <p:nvPr>
            <p:ph type="subTitle" idx="7"/>
          </p:nvPr>
        </p:nvSpPr>
        <p:spPr>
          <a:xfrm>
            <a:off x="1455675" y="2118475"/>
            <a:ext cx="2887500" cy="578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1100"/>
              <a:buNone/>
              <a:defRPr sz="1200">
                <a:solidFill>
                  <a:schemeClr val="lt1"/>
                </a:solidFill>
              </a:defRPr>
            </a:lvl1pPr>
            <a:lvl2pPr lvl="1" algn="l" rtl="0">
              <a:lnSpc>
                <a:spcPct val="100000"/>
              </a:lnSpc>
              <a:spcBef>
                <a:spcPts val="0"/>
              </a:spcBef>
              <a:spcAft>
                <a:spcPts val="0"/>
              </a:spcAft>
              <a:buClr>
                <a:schemeClr val="lt1"/>
              </a:buClr>
              <a:buSzPts val="1100"/>
              <a:buNone/>
              <a:defRPr>
                <a:solidFill>
                  <a:schemeClr val="lt1"/>
                </a:solidFill>
              </a:defRPr>
            </a:lvl2pPr>
            <a:lvl3pPr lvl="2" algn="l" rtl="0">
              <a:lnSpc>
                <a:spcPct val="100000"/>
              </a:lnSpc>
              <a:spcBef>
                <a:spcPts val="0"/>
              </a:spcBef>
              <a:spcAft>
                <a:spcPts val="0"/>
              </a:spcAft>
              <a:buClr>
                <a:schemeClr val="lt1"/>
              </a:buClr>
              <a:buSzPts val="1100"/>
              <a:buNone/>
              <a:defRPr>
                <a:solidFill>
                  <a:schemeClr val="lt1"/>
                </a:solidFill>
              </a:defRPr>
            </a:lvl3pPr>
            <a:lvl4pPr lvl="3" algn="l" rtl="0">
              <a:lnSpc>
                <a:spcPct val="100000"/>
              </a:lnSpc>
              <a:spcBef>
                <a:spcPts val="0"/>
              </a:spcBef>
              <a:spcAft>
                <a:spcPts val="0"/>
              </a:spcAft>
              <a:buClr>
                <a:schemeClr val="lt1"/>
              </a:buClr>
              <a:buSzPts val="1100"/>
              <a:buNone/>
              <a:defRPr>
                <a:solidFill>
                  <a:schemeClr val="lt1"/>
                </a:solidFill>
              </a:defRPr>
            </a:lvl4pPr>
            <a:lvl5pPr lvl="4" algn="l" rtl="0">
              <a:lnSpc>
                <a:spcPct val="100000"/>
              </a:lnSpc>
              <a:spcBef>
                <a:spcPts val="0"/>
              </a:spcBef>
              <a:spcAft>
                <a:spcPts val="0"/>
              </a:spcAft>
              <a:buClr>
                <a:schemeClr val="lt1"/>
              </a:buClr>
              <a:buSzPts val="1100"/>
              <a:buNone/>
              <a:defRPr>
                <a:solidFill>
                  <a:schemeClr val="lt1"/>
                </a:solidFill>
              </a:defRPr>
            </a:lvl5pPr>
            <a:lvl6pPr lvl="5" algn="l" rtl="0">
              <a:lnSpc>
                <a:spcPct val="100000"/>
              </a:lnSpc>
              <a:spcBef>
                <a:spcPts val="0"/>
              </a:spcBef>
              <a:spcAft>
                <a:spcPts val="0"/>
              </a:spcAft>
              <a:buClr>
                <a:schemeClr val="lt1"/>
              </a:buClr>
              <a:buSzPts val="1100"/>
              <a:buNone/>
              <a:defRPr>
                <a:solidFill>
                  <a:schemeClr val="lt1"/>
                </a:solidFill>
              </a:defRPr>
            </a:lvl6pPr>
            <a:lvl7pPr lvl="6" algn="l" rtl="0">
              <a:lnSpc>
                <a:spcPct val="100000"/>
              </a:lnSpc>
              <a:spcBef>
                <a:spcPts val="0"/>
              </a:spcBef>
              <a:spcAft>
                <a:spcPts val="0"/>
              </a:spcAft>
              <a:buClr>
                <a:schemeClr val="lt1"/>
              </a:buClr>
              <a:buSzPts val="1100"/>
              <a:buNone/>
              <a:defRPr>
                <a:solidFill>
                  <a:schemeClr val="lt1"/>
                </a:solidFill>
              </a:defRPr>
            </a:lvl7pPr>
            <a:lvl8pPr lvl="7" algn="l" rtl="0">
              <a:lnSpc>
                <a:spcPct val="100000"/>
              </a:lnSpc>
              <a:spcBef>
                <a:spcPts val="0"/>
              </a:spcBef>
              <a:spcAft>
                <a:spcPts val="0"/>
              </a:spcAft>
              <a:buClr>
                <a:schemeClr val="lt1"/>
              </a:buClr>
              <a:buSzPts val="1100"/>
              <a:buNone/>
              <a:defRPr>
                <a:solidFill>
                  <a:schemeClr val="lt1"/>
                </a:solidFill>
              </a:defRPr>
            </a:lvl8pPr>
            <a:lvl9pPr lvl="8" algn="l" rtl="0">
              <a:lnSpc>
                <a:spcPct val="100000"/>
              </a:lnSpc>
              <a:spcBef>
                <a:spcPts val="0"/>
              </a:spcBef>
              <a:spcAft>
                <a:spcPts val="0"/>
              </a:spcAft>
              <a:buClr>
                <a:schemeClr val="lt1"/>
              </a:buClr>
              <a:buSzPts val="1100"/>
              <a:buNone/>
              <a:defRPr>
                <a:solidFill>
                  <a:schemeClr val="lt1"/>
                </a:solidFill>
              </a:defRPr>
            </a:lvl9pPr>
          </a:lstStyle>
          <a:p>
            <a:endParaRPr/>
          </a:p>
        </p:txBody>
      </p:sp>
      <p:sp>
        <p:nvSpPr>
          <p:cNvPr id="157" name="Google Shape;157;p21"/>
          <p:cNvSpPr txBox="1">
            <a:spLocks noGrp="1"/>
          </p:cNvSpPr>
          <p:nvPr>
            <p:ph type="subTitle" idx="8"/>
          </p:nvPr>
        </p:nvSpPr>
        <p:spPr>
          <a:xfrm>
            <a:off x="1455675" y="3977375"/>
            <a:ext cx="2887500" cy="578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1100"/>
              <a:buNone/>
              <a:defRPr sz="1200">
                <a:solidFill>
                  <a:schemeClr val="lt1"/>
                </a:solidFill>
              </a:defRPr>
            </a:lvl1pPr>
            <a:lvl2pPr lvl="1" algn="l" rtl="0">
              <a:lnSpc>
                <a:spcPct val="100000"/>
              </a:lnSpc>
              <a:spcBef>
                <a:spcPts val="0"/>
              </a:spcBef>
              <a:spcAft>
                <a:spcPts val="0"/>
              </a:spcAft>
              <a:buClr>
                <a:schemeClr val="lt1"/>
              </a:buClr>
              <a:buSzPts val="1100"/>
              <a:buNone/>
              <a:defRPr>
                <a:solidFill>
                  <a:schemeClr val="lt1"/>
                </a:solidFill>
              </a:defRPr>
            </a:lvl2pPr>
            <a:lvl3pPr lvl="2" algn="l" rtl="0">
              <a:lnSpc>
                <a:spcPct val="100000"/>
              </a:lnSpc>
              <a:spcBef>
                <a:spcPts val="0"/>
              </a:spcBef>
              <a:spcAft>
                <a:spcPts val="0"/>
              </a:spcAft>
              <a:buClr>
                <a:schemeClr val="lt1"/>
              </a:buClr>
              <a:buSzPts val="1100"/>
              <a:buNone/>
              <a:defRPr>
                <a:solidFill>
                  <a:schemeClr val="lt1"/>
                </a:solidFill>
              </a:defRPr>
            </a:lvl3pPr>
            <a:lvl4pPr lvl="3" algn="l" rtl="0">
              <a:lnSpc>
                <a:spcPct val="100000"/>
              </a:lnSpc>
              <a:spcBef>
                <a:spcPts val="0"/>
              </a:spcBef>
              <a:spcAft>
                <a:spcPts val="0"/>
              </a:spcAft>
              <a:buClr>
                <a:schemeClr val="lt1"/>
              </a:buClr>
              <a:buSzPts val="1100"/>
              <a:buNone/>
              <a:defRPr>
                <a:solidFill>
                  <a:schemeClr val="lt1"/>
                </a:solidFill>
              </a:defRPr>
            </a:lvl4pPr>
            <a:lvl5pPr lvl="4" algn="l" rtl="0">
              <a:lnSpc>
                <a:spcPct val="100000"/>
              </a:lnSpc>
              <a:spcBef>
                <a:spcPts val="0"/>
              </a:spcBef>
              <a:spcAft>
                <a:spcPts val="0"/>
              </a:spcAft>
              <a:buClr>
                <a:schemeClr val="lt1"/>
              </a:buClr>
              <a:buSzPts val="1100"/>
              <a:buNone/>
              <a:defRPr>
                <a:solidFill>
                  <a:schemeClr val="lt1"/>
                </a:solidFill>
              </a:defRPr>
            </a:lvl5pPr>
            <a:lvl6pPr lvl="5" algn="l" rtl="0">
              <a:lnSpc>
                <a:spcPct val="100000"/>
              </a:lnSpc>
              <a:spcBef>
                <a:spcPts val="0"/>
              </a:spcBef>
              <a:spcAft>
                <a:spcPts val="0"/>
              </a:spcAft>
              <a:buClr>
                <a:schemeClr val="lt1"/>
              </a:buClr>
              <a:buSzPts val="1100"/>
              <a:buNone/>
              <a:defRPr>
                <a:solidFill>
                  <a:schemeClr val="lt1"/>
                </a:solidFill>
              </a:defRPr>
            </a:lvl6pPr>
            <a:lvl7pPr lvl="6" algn="l" rtl="0">
              <a:lnSpc>
                <a:spcPct val="100000"/>
              </a:lnSpc>
              <a:spcBef>
                <a:spcPts val="0"/>
              </a:spcBef>
              <a:spcAft>
                <a:spcPts val="0"/>
              </a:spcAft>
              <a:buClr>
                <a:schemeClr val="lt1"/>
              </a:buClr>
              <a:buSzPts val="1100"/>
              <a:buNone/>
              <a:defRPr>
                <a:solidFill>
                  <a:schemeClr val="lt1"/>
                </a:solidFill>
              </a:defRPr>
            </a:lvl7pPr>
            <a:lvl8pPr lvl="7" algn="l" rtl="0">
              <a:lnSpc>
                <a:spcPct val="100000"/>
              </a:lnSpc>
              <a:spcBef>
                <a:spcPts val="0"/>
              </a:spcBef>
              <a:spcAft>
                <a:spcPts val="0"/>
              </a:spcAft>
              <a:buClr>
                <a:schemeClr val="lt1"/>
              </a:buClr>
              <a:buSzPts val="1100"/>
              <a:buNone/>
              <a:defRPr>
                <a:solidFill>
                  <a:schemeClr val="lt1"/>
                </a:solidFill>
              </a:defRPr>
            </a:lvl8pPr>
            <a:lvl9pPr lvl="8" algn="l" rtl="0">
              <a:lnSpc>
                <a:spcPct val="100000"/>
              </a:lnSpc>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
  <p:cSld name="CUSTOM_26_1_1_1_2">
    <p:bg>
      <p:bgPr>
        <a:solidFill>
          <a:srgbClr val="EFEFEF"/>
        </a:solidFill>
        <a:effectLst/>
      </p:bgPr>
    </p:bg>
    <p:spTree>
      <p:nvGrpSpPr>
        <p:cNvPr id="1" name="Shape 158"/>
        <p:cNvGrpSpPr/>
        <p:nvPr/>
      </p:nvGrpSpPr>
      <p:grpSpPr>
        <a:xfrm>
          <a:off x="0" y="0"/>
          <a:ext cx="0" cy="0"/>
          <a:chOff x="0" y="0"/>
          <a:chExt cx="0" cy="0"/>
        </a:xfrm>
      </p:grpSpPr>
      <p:sp>
        <p:nvSpPr>
          <p:cNvPr id="159" name="Google Shape;159;p22"/>
          <p:cNvSpPr txBox="1">
            <a:spLocks noGrp="1"/>
          </p:cNvSpPr>
          <p:nvPr>
            <p:ph type="subTitle" idx="1"/>
          </p:nvPr>
        </p:nvSpPr>
        <p:spPr>
          <a:xfrm>
            <a:off x="4736030" y="1531703"/>
            <a:ext cx="3493800" cy="578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1200"/>
              <a:buNone/>
              <a:defRPr>
                <a:solidFill>
                  <a:schemeClr val="lt1"/>
                </a:solidFill>
              </a:defRPr>
            </a:lvl1pPr>
            <a:lvl2pPr lvl="1" algn="l" rtl="0">
              <a:lnSpc>
                <a:spcPct val="100000"/>
              </a:lnSpc>
              <a:spcBef>
                <a:spcPts val="0"/>
              </a:spcBef>
              <a:spcAft>
                <a:spcPts val="0"/>
              </a:spcAft>
              <a:buClr>
                <a:schemeClr val="lt1"/>
              </a:buClr>
              <a:buSzPts val="1200"/>
              <a:buNone/>
              <a:defRPr sz="1200">
                <a:solidFill>
                  <a:schemeClr val="lt1"/>
                </a:solidFill>
              </a:defRPr>
            </a:lvl2pPr>
            <a:lvl3pPr lvl="2" algn="l" rtl="0">
              <a:lnSpc>
                <a:spcPct val="100000"/>
              </a:lnSpc>
              <a:spcBef>
                <a:spcPts val="0"/>
              </a:spcBef>
              <a:spcAft>
                <a:spcPts val="0"/>
              </a:spcAft>
              <a:buClr>
                <a:schemeClr val="lt1"/>
              </a:buClr>
              <a:buSzPts val="1200"/>
              <a:buNone/>
              <a:defRPr sz="1200">
                <a:solidFill>
                  <a:schemeClr val="lt1"/>
                </a:solidFill>
              </a:defRPr>
            </a:lvl3pPr>
            <a:lvl4pPr lvl="3" algn="l" rtl="0">
              <a:lnSpc>
                <a:spcPct val="100000"/>
              </a:lnSpc>
              <a:spcBef>
                <a:spcPts val="0"/>
              </a:spcBef>
              <a:spcAft>
                <a:spcPts val="0"/>
              </a:spcAft>
              <a:buClr>
                <a:schemeClr val="lt1"/>
              </a:buClr>
              <a:buSzPts val="1200"/>
              <a:buNone/>
              <a:defRPr sz="1200">
                <a:solidFill>
                  <a:schemeClr val="lt1"/>
                </a:solidFill>
              </a:defRPr>
            </a:lvl4pPr>
            <a:lvl5pPr lvl="4" algn="l" rtl="0">
              <a:lnSpc>
                <a:spcPct val="100000"/>
              </a:lnSpc>
              <a:spcBef>
                <a:spcPts val="0"/>
              </a:spcBef>
              <a:spcAft>
                <a:spcPts val="0"/>
              </a:spcAft>
              <a:buClr>
                <a:schemeClr val="lt1"/>
              </a:buClr>
              <a:buSzPts val="1200"/>
              <a:buNone/>
              <a:defRPr sz="1200">
                <a:solidFill>
                  <a:schemeClr val="lt1"/>
                </a:solidFill>
              </a:defRPr>
            </a:lvl5pPr>
            <a:lvl6pPr lvl="5" algn="l" rtl="0">
              <a:lnSpc>
                <a:spcPct val="100000"/>
              </a:lnSpc>
              <a:spcBef>
                <a:spcPts val="0"/>
              </a:spcBef>
              <a:spcAft>
                <a:spcPts val="0"/>
              </a:spcAft>
              <a:buClr>
                <a:schemeClr val="lt1"/>
              </a:buClr>
              <a:buSzPts val="1200"/>
              <a:buNone/>
              <a:defRPr sz="1200">
                <a:solidFill>
                  <a:schemeClr val="lt1"/>
                </a:solidFill>
              </a:defRPr>
            </a:lvl6pPr>
            <a:lvl7pPr lvl="6" algn="l" rtl="0">
              <a:lnSpc>
                <a:spcPct val="100000"/>
              </a:lnSpc>
              <a:spcBef>
                <a:spcPts val="0"/>
              </a:spcBef>
              <a:spcAft>
                <a:spcPts val="0"/>
              </a:spcAft>
              <a:buClr>
                <a:schemeClr val="lt1"/>
              </a:buClr>
              <a:buSzPts val="1200"/>
              <a:buNone/>
              <a:defRPr sz="1200">
                <a:solidFill>
                  <a:schemeClr val="lt1"/>
                </a:solidFill>
              </a:defRPr>
            </a:lvl7pPr>
            <a:lvl8pPr lvl="7" algn="l" rtl="0">
              <a:lnSpc>
                <a:spcPct val="100000"/>
              </a:lnSpc>
              <a:spcBef>
                <a:spcPts val="0"/>
              </a:spcBef>
              <a:spcAft>
                <a:spcPts val="0"/>
              </a:spcAft>
              <a:buClr>
                <a:schemeClr val="lt1"/>
              </a:buClr>
              <a:buSzPts val="1200"/>
              <a:buNone/>
              <a:defRPr sz="1200">
                <a:solidFill>
                  <a:schemeClr val="lt1"/>
                </a:solidFill>
              </a:defRPr>
            </a:lvl8pPr>
            <a:lvl9pPr lvl="8" algn="l"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160" name="Google Shape;160;p22"/>
          <p:cNvSpPr txBox="1">
            <a:spLocks noGrp="1"/>
          </p:cNvSpPr>
          <p:nvPr>
            <p:ph type="subTitle" idx="2"/>
          </p:nvPr>
        </p:nvSpPr>
        <p:spPr>
          <a:xfrm>
            <a:off x="4736037" y="1215950"/>
            <a:ext cx="3493800" cy="3711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161" name="Google Shape;161;p22"/>
          <p:cNvSpPr txBox="1">
            <a:spLocks noGrp="1"/>
          </p:cNvSpPr>
          <p:nvPr>
            <p:ph type="subTitle" idx="3"/>
          </p:nvPr>
        </p:nvSpPr>
        <p:spPr>
          <a:xfrm>
            <a:off x="4736030" y="4056302"/>
            <a:ext cx="3493800" cy="578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1200"/>
              <a:buNone/>
              <a:defRPr>
                <a:solidFill>
                  <a:schemeClr val="lt1"/>
                </a:solidFill>
              </a:defRPr>
            </a:lvl1pPr>
            <a:lvl2pPr lvl="1" algn="l" rtl="0">
              <a:lnSpc>
                <a:spcPct val="100000"/>
              </a:lnSpc>
              <a:spcBef>
                <a:spcPts val="0"/>
              </a:spcBef>
              <a:spcAft>
                <a:spcPts val="0"/>
              </a:spcAft>
              <a:buClr>
                <a:schemeClr val="lt1"/>
              </a:buClr>
              <a:buSzPts val="1200"/>
              <a:buNone/>
              <a:defRPr sz="1200">
                <a:solidFill>
                  <a:schemeClr val="lt1"/>
                </a:solidFill>
              </a:defRPr>
            </a:lvl2pPr>
            <a:lvl3pPr lvl="2" algn="l" rtl="0">
              <a:lnSpc>
                <a:spcPct val="100000"/>
              </a:lnSpc>
              <a:spcBef>
                <a:spcPts val="0"/>
              </a:spcBef>
              <a:spcAft>
                <a:spcPts val="0"/>
              </a:spcAft>
              <a:buClr>
                <a:schemeClr val="lt1"/>
              </a:buClr>
              <a:buSzPts val="1200"/>
              <a:buNone/>
              <a:defRPr sz="1200">
                <a:solidFill>
                  <a:schemeClr val="lt1"/>
                </a:solidFill>
              </a:defRPr>
            </a:lvl3pPr>
            <a:lvl4pPr lvl="3" algn="l" rtl="0">
              <a:lnSpc>
                <a:spcPct val="100000"/>
              </a:lnSpc>
              <a:spcBef>
                <a:spcPts val="0"/>
              </a:spcBef>
              <a:spcAft>
                <a:spcPts val="0"/>
              </a:spcAft>
              <a:buClr>
                <a:schemeClr val="lt1"/>
              </a:buClr>
              <a:buSzPts val="1200"/>
              <a:buNone/>
              <a:defRPr sz="1200">
                <a:solidFill>
                  <a:schemeClr val="lt1"/>
                </a:solidFill>
              </a:defRPr>
            </a:lvl4pPr>
            <a:lvl5pPr lvl="4" algn="l" rtl="0">
              <a:lnSpc>
                <a:spcPct val="100000"/>
              </a:lnSpc>
              <a:spcBef>
                <a:spcPts val="0"/>
              </a:spcBef>
              <a:spcAft>
                <a:spcPts val="0"/>
              </a:spcAft>
              <a:buClr>
                <a:schemeClr val="lt1"/>
              </a:buClr>
              <a:buSzPts val="1200"/>
              <a:buNone/>
              <a:defRPr sz="1200">
                <a:solidFill>
                  <a:schemeClr val="lt1"/>
                </a:solidFill>
              </a:defRPr>
            </a:lvl5pPr>
            <a:lvl6pPr lvl="5" algn="l" rtl="0">
              <a:lnSpc>
                <a:spcPct val="100000"/>
              </a:lnSpc>
              <a:spcBef>
                <a:spcPts val="0"/>
              </a:spcBef>
              <a:spcAft>
                <a:spcPts val="0"/>
              </a:spcAft>
              <a:buClr>
                <a:schemeClr val="lt1"/>
              </a:buClr>
              <a:buSzPts val="1200"/>
              <a:buNone/>
              <a:defRPr sz="1200">
                <a:solidFill>
                  <a:schemeClr val="lt1"/>
                </a:solidFill>
              </a:defRPr>
            </a:lvl6pPr>
            <a:lvl7pPr lvl="6" algn="l" rtl="0">
              <a:lnSpc>
                <a:spcPct val="100000"/>
              </a:lnSpc>
              <a:spcBef>
                <a:spcPts val="0"/>
              </a:spcBef>
              <a:spcAft>
                <a:spcPts val="0"/>
              </a:spcAft>
              <a:buClr>
                <a:schemeClr val="lt1"/>
              </a:buClr>
              <a:buSzPts val="1200"/>
              <a:buNone/>
              <a:defRPr sz="1200">
                <a:solidFill>
                  <a:schemeClr val="lt1"/>
                </a:solidFill>
              </a:defRPr>
            </a:lvl7pPr>
            <a:lvl8pPr lvl="7" algn="l" rtl="0">
              <a:lnSpc>
                <a:spcPct val="100000"/>
              </a:lnSpc>
              <a:spcBef>
                <a:spcPts val="0"/>
              </a:spcBef>
              <a:spcAft>
                <a:spcPts val="0"/>
              </a:spcAft>
              <a:buClr>
                <a:schemeClr val="lt1"/>
              </a:buClr>
              <a:buSzPts val="1200"/>
              <a:buNone/>
              <a:defRPr sz="1200">
                <a:solidFill>
                  <a:schemeClr val="lt1"/>
                </a:solidFill>
              </a:defRPr>
            </a:lvl8pPr>
            <a:lvl9pPr lvl="8" algn="l"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162" name="Google Shape;162;p22"/>
          <p:cNvSpPr txBox="1">
            <a:spLocks noGrp="1"/>
          </p:cNvSpPr>
          <p:nvPr>
            <p:ph type="subTitle" idx="4"/>
          </p:nvPr>
        </p:nvSpPr>
        <p:spPr>
          <a:xfrm>
            <a:off x="4736037" y="3740549"/>
            <a:ext cx="3493800" cy="3711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163" name="Google Shape;163;p22"/>
          <p:cNvSpPr txBox="1">
            <a:spLocks noGrp="1"/>
          </p:cNvSpPr>
          <p:nvPr>
            <p:ph type="subTitle" idx="5"/>
          </p:nvPr>
        </p:nvSpPr>
        <p:spPr>
          <a:xfrm>
            <a:off x="4736030" y="2793999"/>
            <a:ext cx="3493800" cy="578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1200"/>
              <a:buNone/>
              <a:defRPr>
                <a:solidFill>
                  <a:schemeClr val="lt1"/>
                </a:solidFill>
              </a:defRPr>
            </a:lvl1pPr>
            <a:lvl2pPr lvl="1" algn="l" rtl="0">
              <a:lnSpc>
                <a:spcPct val="100000"/>
              </a:lnSpc>
              <a:spcBef>
                <a:spcPts val="0"/>
              </a:spcBef>
              <a:spcAft>
                <a:spcPts val="0"/>
              </a:spcAft>
              <a:buClr>
                <a:schemeClr val="lt1"/>
              </a:buClr>
              <a:buSzPts val="1200"/>
              <a:buNone/>
              <a:defRPr sz="1200">
                <a:solidFill>
                  <a:schemeClr val="lt1"/>
                </a:solidFill>
              </a:defRPr>
            </a:lvl2pPr>
            <a:lvl3pPr lvl="2" algn="l" rtl="0">
              <a:lnSpc>
                <a:spcPct val="100000"/>
              </a:lnSpc>
              <a:spcBef>
                <a:spcPts val="0"/>
              </a:spcBef>
              <a:spcAft>
                <a:spcPts val="0"/>
              </a:spcAft>
              <a:buClr>
                <a:schemeClr val="lt1"/>
              </a:buClr>
              <a:buSzPts val="1200"/>
              <a:buNone/>
              <a:defRPr sz="1200">
                <a:solidFill>
                  <a:schemeClr val="lt1"/>
                </a:solidFill>
              </a:defRPr>
            </a:lvl3pPr>
            <a:lvl4pPr lvl="3" algn="l" rtl="0">
              <a:lnSpc>
                <a:spcPct val="100000"/>
              </a:lnSpc>
              <a:spcBef>
                <a:spcPts val="0"/>
              </a:spcBef>
              <a:spcAft>
                <a:spcPts val="0"/>
              </a:spcAft>
              <a:buClr>
                <a:schemeClr val="lt1"/>
              </a:buClr>
              <a:buSzPts val="1200"/>
              <a:buNone/>
              <a:defRPr sz="1200">
                <a:solidFill>
                  <a:schemeClr val="lt1"/>
                </a:solidFill>
              </a:defRPr>
            </a:lvl4pPr>
            <a:lvl5pPr lvl="4" algn="l" rtl="0">
              <a:lnSpc>
                <a:spcPct val="100000"/>
              </a:lnSpc>
              <a:spcBef>
                <a:spcPts val="0"/>
              </a:spcBef>
              <a:spcAft>
                <a:spcPts val="0"/>
              </a:spcAft>
              <a:buClr>
                <a:schemeClr val="lt1"/>
              </a:buClr>
              <a:buSzPts val="1200"/>
              <a:buNone/>
              <a:defRPr sz="1200">
                <a:solidFill>
                  <a:schemeClr val="lt1"/>
                </a:solidFill>
              </a:defRPr>
            </a:lvl5pPr>
            <a:lvl6pPr lvl="5" algn="l" rtl="0">
              <a:lnSpc>
                <a:spcPct val="100000"/>
              </a:lnSpc>
              <a:spcBef>
                <a:spcPts val="0"/>
              </a:spcBef>
              <a:spcAft>
                <a:spcPts val="0"/>
              </a:spcAft>
              <a:buClr>
                <a:schemeClr val="lt1"/>
              </a:buClr>
              <a:buSzPts val="1200"/>
              <a:buNone/>
              <a:defRPr sz="1200">
                <a:solidFill>
                  <a:schemeClr val="lt1"/>
                </a:solidFill>
              </a:defRPr>
            </a:lvl6pPr>
            <a:lvl7pPr lvl="6" algn="l" rtl="0">
              <a:lnSpc>
                <a:spcPct val="100000"/>
              </a:lnSpc>
              <a:spcBef>
                <a:spcPts val="0"/>
              </a:spcBef>
              <a:spcAft>
                <a:spcPts val="0"/>
              </a:spcAft>
              <a:buClr>
                <a:schemeClr val="lt1"/>
              </a:buClr>
              <a:buSzPts val="1200"/>
              <a:buNone/>
              <a:defRPr sz="1200">
                <a:solidFill>
                  <a:schemeClr val="lt1"/>
                </a:solidFill>
              </a:defRPr>
            </a:lvl7pPr>
            <a:lvl8pPr lvl="7" algn="l" rtl="0">
              <a:lnSpc>
                <a:spcPct val="100000"/>
              </a:lnSpc>
              <a:spcBef>
                <a:spcPts val="0"/>
              </a:spcBef>
              <a:spcAft>
                <a:spcPts val="0"/>
              </a:spcAft>
              <a:buClr>
                <a:schemeClr val="lt1"/>
              </a:buClr>
              <a:buSzPts val="1200"/>
              <a:buNone/>
              <a:defRPr sz="1200">
                <a:solidFill>
                  <a:schemeClr val="lt1"/>
                </a:solidFill>
              </a:defRPr>
            </a:lvl8pPr>
            <a:lvl9pPr lvl="8" algn="l"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164" name="Google Shape;164;p22"/>
          <p:cNvSpPr txBox="1">
            <a:spLocks noGrp="1"/>
          </p:cNvSpPr>
          <p:nvPr>
            <p:ph type="subTitle" idx="6"/>
          </p:nvPr>
        </p:nvSpPr>
        <p:spPr>
          <a:xfrm>
            <a:off x="4736037" y="2478247"/>
            <a:ext cx="3493800" cy="3711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l"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165" name="Google Shape;165;p22"/>
          <p:cNvSpPr/>
          <p:nvPr/>
        </p:nvSpPr>
        <p:spPr>
          <a:xfrm>
            <a:off x="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2"/>
          <p:cNvSpPr txBox="1">
            <a:spLocks noGrp="1"/>
          </p:cNvSpPr>
          <p:nvPr>
            <p:ph type="ctrTitle"/>
          </p:nvPr>
        </p:nvSpPr>
        <p:spPr>
          <a:xfrm>
            <a:off x="948600" y="366800"/>
            <a:ext cx="5564100" cy="5040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Clr>
                <a:schemeClr val="accent5"/>
              </a:buClr>
              <a:buSzPts val="2400"/>
              <a:buNone/>
              <a:defRPr>
                <a:solidFill>
                  <a:schemeClr val="accent5"/>
                </a:solidFill>
              </a:defRPr>
            </a:lvl1pPr>
            <a:lvl2pPr lvl="1"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1">
  <p:cSld name="CUSTOM_26_1_1_1_1_2">
    <p:bg>
      <p:bgPr>
        <a:blipFill>
          <a:blip r:embed="rId2">
            <a:alphaModFix/>
          </a:blip>
          <a:stretch>
            <a:fillRect/>
          </a:stretch>
        </a:blipFill>
        <a:effectLst/>
      </p:bgPr>
    </p:bg>
    <p:spTree>
      <p:nvGrpSpPr>
        <p:cNvPr id="1" name="Shape 167"/>
        <p:cNvGrpSpPr/>
        <p:nvPr/>
      </p:nvGrpSpPr>
      <p:grpSpPr>
        <a:xfrm>
          <a:off x="0" y="0"/>
          <a:ext cx="0" cy="0"/>
          <a:chOff x="0" y="0"/>
          <a:chExt cx="0" cy="0"/>
        </a:xfrm>
      </p:grpSpPr>
      <p:sp>
        <p:nvSpPr>
          <p:cNvPr id="168" name="Google Shape;168;p23"/>
          <p:cNvSpPr/>
          <p:nvPr/>
        </p:nvSpPr>
        <p:spPr>
          <a:xfrm flipH="1">
            <a:off x="775530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3"/>
          <p:cNvSpPr txBox="1">
            <a:spLocks noGrp="1"/>
          </p:cNvSpPr>
          <p:nvPr>
            <p:ph type="ctrTitle"/>
          </p:nvPr>
        </p:nvSpPr>
        <p:spPr>
          <a:xfrm flipH="1">
            <a:off x="5944500" y="366800"/>
            <a:ext cx="2250900" cy="504000"/>
          </a:xfrm>
          <a:prstGeom prst="rect">
            <a:avLst/>
          </a:prstGeom>
          <a:noFill/>
          <a:ln>
            <a:noFill/>
          </a:ln>
        </p:spPr>
        <p:txBody>
          <a:bodyPr spcFirstLastPara="1" wrap="square" lIns="91425" tIns="91425" rIns="91425" bIns="91425" anchor="t" anchorCtr="0">
            <a:noAutofit/>
          </a:bodyPr>
          <a:lstStyle>
            <a:lvl1pPr lvl="0" algn="r" rtl="0">
              <a:lnSpc>
                <a:spcPct val="115000"/>
              </a:lnSpc>
              <a:spcBef>
                <a:spcPts val="0"/>
              </a:spcBef>
              <a:spcAft>
                <a:spcPts val="0"/>
              </a:spcAft>
              <a:buSzPts val="2400"/>
              <a:buNone/>
              <a:defRPr>
                <a:solidFill>
                  <a:schemeClr val="accent5"/>
                </a:solidFill>
              </a:defRPr>
            </a:lvl1pPr>
            <a:lvl2pPr lvl="1"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Text 4">
  <p:cSld name="CUSTOM_26_1_1">
    <p:bg>
      <p:bgPr>
        <a:solidFill>
          <a:srgbClr val="EFEFEF"/>
        </a:solidFill>
        <a:effectLst/>
      </p:bgPr>
    </p:bg>
    <p:spTree>
      <p:nvGrpSpPr>
        <p:cNvPr id="1" name="Shape 170"/>
        <p:cNvGrpSpPr/>
        <p:nvPr/>
      </p:nvGrpSpPr>
      <p:grpSpPr>
        <a:xfrm>
          <a:off x="0" y="0"/>
          <a:ext cx="0" cy="0"/>
          <a:chOff x="0" y="0"/>
          <a:chExt cx="0" cy="0"/>
        </a:xfrm>
      </p:grpSpPr>
      <p:sp>
        <p:nvSpPr>
          <p:cNvPr id="171" name="Google Shape;171;p24"/>
          <p:cNvSpPr/>
          <p:nvPr/>
        </p:nvSpPr>
        <p:spPr>
          <a:xfrm>
            <a:off x="0" y="868425"/>
            <a:ext cx="1388700" cy="17673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3"/>
              </a:solidFill>
              <a:latin typeface="Arial"/>
              <a:ea typeface="Arial"/>
              <a:cs typeface="Arial"/>
              <a:sym typeface="Arial"/>
            </a:endParaRPr>
          </a:p>
        </p:txBody>
      </p:sp>
      <p:sp>
        <p:nvSpPr>
          <p:cNvPr id="172" name="Google Shape;172;p24"/>
          <p:cNvSpPr txBox="1">
            <a:spLocks noGrp="1"/>
          </p:cNvSpPr>
          <p:nvPr>
            <p:ph type="title"/>
          </p:nvPr>
        </p:nvSpPr>
        <p:spPr>
          <a:xfrm flipH="1">
            <a:off x="856199" y="1705548"/>
            <a:ext cx="2640900" cy="8967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6000"/>
              <a:buNone/>
              <a:defRPr sz="6000">
                <a:solidFill>
                  <a:schemeClr val="accent5"/>
                </a:solidFill>
              </a:defRPr>
            </a:lvl1pPr>
            <a:lvl2pPr lvl="1" algn="l" rtl="0">
              <a:lnSpc>
                <a:spcPct val="100000"/>
              </a:lnSpc>
              <a:spcBef>
                <a:spcPts val="0"/>
              </a:spcBef>
              <a:spcAft>
                <a:spcPts val="0"/>
              </a:spcAft>
              <a:buClr>
                <a:srgbClr val="62BCBE"/>
              </a:buClr>
              <a:buSzPts val="6000"/>
              <a:buNone/>
              <a:defRPr sz="6000">
                <a:solidFill>
                  <a:srgbClr val="62BCBE"/>
                </a:solidFill>
              </a:defRPr>
            </a:lvl2pPr>
            <a:lvl3pPr lvl="2" algn="l" rtl="0">
              <a:lnSpc>
                <a:spcPct val="100000"/>
              </a:lnSpc>
              <a:spcBef>
                <a:spcPts val="0"/>
              </a:spcBef>
              <a:spcAft>
                <a:spcPts val="0"/>
              </a:spcAft>
              <a:buClr>
                <a:srgbClr val="62BCBE"/>
              </a:buClr>
              <a:buSzPts val="6000"/>
              <a:buNone/>
              <a:defRPr sz="6000">
                <a:solidFill>
                  <a:srgbClr val="62BCBE"/>
                </a:solidFill>
              </a:defRPr>
            </a:lvl3pPr>
            <a:lvl4pPr lvl="3" algn="l" rtl="0">
              <a:lnSpc>
                <a:spcPct val="100000"/>
              </a:lnSpc>
              <a:spcBef>
                <a:spcPts val="0"/>
              </a:spcBef>
              <a:spcAft>
                <a:spcPts val="0"/>
              </a:spcAft>
              <a:buClr>
                <a:srgbClr val="62BCBE"/>
              </a:buClr>
              <a:buSzPts val="6000"/>
              <a:buNone/>
              <a:defRPr sz="6000">
                <a:solidFill>
                  <a:srgbClr val="62BCBE"/>
                </a:solidFill>
              </a:defRPr>
            </a:lvl4pPr>
            <a:lvl5pPr lvl="4" algn="l" rtl="0">
              <a:lnSpc>
                <a:spcPct val="100000"/>
              </a:lnSpc>
              <a:spcBef>
                <a:spcPts val="0"/>
              </a:spcBef>
              <a:spcAft>
                <a:spcPts val="0"/>
              </a:spcAft>
              <a:buClr>
                <a:srgbClr val="62BCBE"/>
              </a:buClr>
              <a:buSzPts val="6000"/>
              <a:buNone/>
              <a:defRPr sz="6000">
                <a:solidFill>
                  <a:srgbClr val="62BCBE"/>
                </a:solidFill>
              </a:defRPr>
            </a:lvl5pPr>
            <a:lvl6pPr lvl="5" algn="l" rtl="0">
              <a:lnSpc>
                <a:spcPct val="100000"/>
              </a:lnSpc>
              <a:spcBef>
                <a:spcPts val="0"/>
              </a:spcBef>
              <a:spcAft>
                <a:spcPts val="0"/>
              </a:spcAft>
              <a:buClr>
                <a:srgbClr val="62BCBE"/>
              </a:buClr>
              <a:buSzPts val="6000"/>
              <a:buNone/>
              <a:defRPr sz="6000">
                <a:solidFill>
                  <a:srgbClr val="62BCBE"/>
                </a:solidFill>
              </a:defRPr>
            </a:lvl6pPr>
            <a:lvl7pPr lvl="6" algn="l" rtl="0">
              <a:lnSpc>
                <a:spcPct val="100000"/>
              </a:lnSpc>
              <a:spcBef>
                <a:spcPts val="0"/>
              </a:spcBef>
              <a:spcAft>
                <a:spcPts val="0"/>
              </a:spcAft>
              <a:buClr>
                <a:srgbClr val="62BCBE"/>
              </a:buClr>
              <a:buSzPts val="6000"/>
              <a:buNone/>
              <a:defRPr sz="6000">
                <a:solidFill>
                  <a:srgbClr val="62BCBE"/>
                </a:solidFill>
              </a:defRPr>
            </a:lvl7pPr>
            <a:lvl8pPr lvl="7" algn="l" rtl="0">
              <a:lnSpc>
                <a:spcPct val="100000"/>
              </a:lnSpc>
              <a:spcBef>
                <a:spcPts val="0"/>
              </a:spcBef>
              <a:spcAft>
                <a:spcPts val="0"/>
              </a:spcAft>
              <a:buClr>
                <a:srgbClr val="62BCBE"/>
              </a:buClr>
              <a:buSzPts val="6000"/>
              <a:buNone/>
              <a:defRPr sz="6000">
                <a:solidFill>
                  <a:srgbClr val="62BCBE"/>
                </a:solidFill>
              </a:defRPr>
            </a:lvl8pPr>
            <a:lvl9pPr lvl="8" algn="l" rtl="0">
              <a:lnSpc>
                <a:spcPct val="100000"/>
              </a:lnSpc>
              <a:spcBef>
                <a:spcPts val="0"/>
              </a:spcBef>
              <a:spcAft>
                <a:spcPts val="0"/>
              </a:spcAft>
              <a:buClr>
                <a:srgbClr val="62BCBE"/>
              </a:buClr>
              <a:buSzPts val="6000"/>
              <a:buNone/>
              <a:defRPr sz="6000">
                <a:solidFill>
                  <a:srgbClr val="62BCBE"/>
                </a:solidFill>
              </a:defRPr>
            </a:lvl9pPr>
          </a:lstStyle>
          <a:p>
            <a:endParaRPr/>
          </a:p>
        </p:txBody>
      </p:sp>
      <p:sp>
        <p:nvSpPr>
          <p:cNvPr id="173" name="Google Shape;173;p24"/>
          <p:cNvSpPr txBox="1">
            <a:spLocks noGrp="1"/>
          </p:cNvSpPr>
          <p:nvPr>
            <p:ph type="subTitle" idx="1"/>
          </p:nvPr>
        </p:nvSpPr>
        <p:spPr>
          <a:xfrm>
            <a:off x="856300" y="2747325"/>
            <a:ext cx="2799000" cy="15528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1200"/>
              <a:buNone/>
              <a:defRPr sz="1200">
                <a:solidFill>
                  <a:schemeClr val="lt1"/>
                </a:solidFill>
              </a:defRPr>
            </a:lvl1pPr>
            <a:lvl2pPr lvl="1" algn="l" rtl="0">
              <a:lnSpc>
                <a:spcPct val="100000"/>
              </a:lnSpc>
              <a:spcBef>
                <a:spcPts val="0"/>
              </a:spcBef>
              <a:spcAft>
                <a:spcPts val="0"/>
              </a:spcAft>
              <a:buClr>
                <a:schemeClr val="lt1"/>
              </a:buClr>
              <a:buSzPts val="1200"/>
              <a:buNone/>
              <a:defRPr sz="1200">
                <a:solidFill>
                  <a:schemeClr val="lt1"/>
                </a:solidFill>
              </a:defRPr>
            </a:lvl2pPr>
            <a:lvl3pPr lvl="2" algn="l" rtl="0">
              <a:lnSpc>
                <a:spcPct val="100000"/>
              </a:lnSpc>
              <a:spcBef>
                <a:spcPts val="0"/>
              </a:spcBef>
              <a:spcAft>
                <a:spcPts val="0"/>
              </a:spcAft>
              <a:buClr>
                <a:schemeClr val="lt1"/>
              </a:buClr>
              <a:buSzPts val="1200"/>
              <a:buNone/>
              <a:defRPr sz="1200">
                <a:solidFill>
                  <a:schemeClr val="lt1"/>
                </a:solidFill>
              </a:defRPr>
            </a:lvl3pPr>
            <a:lvl4pPr lvl="3" algn="l" rtl="0">
              <a:lnSpc>
                <a:spcPct val="100000"/>
              </a:lnSpc>
              <a:spcBef>
                <a:spcPts val="0"/>
              </a:spcBef>
              <a:spcAft>
                <a:spcPts val="0"/>
              </a:spcAft>
              <a:buClr>
                <a:schemeClr val="lt1"/>
              </a:buClr>
              <a:buSzPts val="1200"/>
              <a:buNone/>
              <a:defRPr sz="1200">
                <a:solidFill>
                  <a:schemeClr val="lt1"/>
                </a:solidFill>
              </a:defRPr>
            </a:lvl4pPr>
            <a:lvl5pPr lvl="4" algn="l" rtl="0">
              <a:lnSpc>
                <a:spcPct val="100000"/>
              </a:lnSpc>
              <a:spcBef>
                <a:spcPts val="0"/>
              </a:spcBef>
              <a:spcAft>
                <a:spcPts val="0"/>
              </a:spcAft>
              <a:buClr>
                <a:schemeClr val="lt1"/>
              </a:buClr>
              <a:buSzPts val="1200"/>
              <a:buNone/>
              <a:defRPr sz="1200">
                <a:solidFill>
                  <a:schemeClr val="lt1"/>
                </a:solidFill>
              </a:defRPr>
            </a:lvl5pPr>
            <a:lvl6pPr lvl="5" algn="l" rtl="0">
              <a:lnSpc>
                <a:spcPct val="100000"/>
              </a:lnSpc>
              <a:spcBef>
                <a:spcPts val="0"/>
              </a:spcBef>
              <a:spcAft>
                <a:spcPts val="0"/>
              </a:spcAft>
              <a:buClr>
                <a:schemeClr val="lt1"/>
              </a:buClr>
              <a:buSzPts val="1200"/>
              <a:buNone/>
              <a:defRPr sz="1200">
                <a:solidFill>
                  <a:schemeClr val="lt1"/>
                </a:solidFill>
              </a:defRPr>
            </a:lvl6pPr>
            <a:lvl7pPr lvl="6" algn="l" rtl="0">
              <a:lnSpc>
                <a:spcPct val="100000"/>
              </a:lnSpc>
              <a:spcBef>
                <a:spcPts val="0"/>
              </a:spcBef>
              <a:spcAft>
                <a:spcPts val="0"/>
              </a:spcAft>
              <a:buClr>
                <a:schemeClr val="lt1"/>
              </a:buClr>
              <a:buSzPts val="1200"/>
              <a:buNone/>
              <a:defRPr sz="1200">
                <a:solidFill>
                  <a:schemeClr val="lt1"/>
                </a:solidFill>
              </a:defRPr>
            </a:lvl7pPr>
            <a:lvl8pPr lvl="7" algn="l" rtl="0">
              <a:lnSpc>
                <a:spcPct val="100000"/>
              </a:lnSpc>
              <a:spcBef>
                <a:spcPts val="0"/>
              </a:spcBef>
              <a:spcAft>
                <a:spcPts val="0"/>
              </a:spcAft>
              <a:buClr>
                <a:schemeClr val="lt1"/>
              </a:buClr>
              <a:buSzPts val="1200"/>
              <a:buNone/>
              <a:defRPr sz="1200">
                <a:solidFill>
                  <a:schemeClr val="lt1"/>
                </a:solidFill>
              </a:defRPr>
            </a:lvl8pPr>
            <a:lvl9pPr lvl="8" algn="l" rtl="0">
              <a:lnSpc>
                <a:spcPct val="100000"/>
              </a:lnSpc>
              <a:spcBef>
                <a:spcPts val="0"/>
              </a:spcBef>
              <a:spcAft>
                <a:spcPts val="0"/>
              </a:spcAft>
              <a:buClr>
                <a:schemeClr val="lt1"/>
              </a:buClr>
              <a:buSzPts val="1200"/>
              <a:buNone/>
              <a:defRPr sz="1200">
                <a:solidFill>
                  <a:schemeClr val="lt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ext">
  <p:cSld name="CUSTOM_28">
    <p:bg>
      <p:bgPr>
        <a:solidFill>
          <a:schemeClr val="lt1"/>
        </a:solidFill>
        <a:effectLst/>
      </p:bgPr>
    </p:bg>
    <p:spTree>
      <p:nvGrpSpPr>
        <p:cNvPr id="1" name="Shape 174"/>
        <p:cNvGrpSpPr/>
        <p:nvPr/>
      </p:nvGrpSpPr>
      <p:grpSpPr>
        <a:xfrm>
          <a:off x="0" y="0"/>
          <a:ext cx="0" cy="0"/>
          <a:chOff x="0" y="0"/>
          <a:chExt cx="0" cy="0"/>
        </a:xfrm>
      </p:grpSpPr>
      <p:sp>
        <p:nvSpPr>
          <p:cNvPr id="175" name="Google Shape;175;p25"/>
          <p:cNvSpPr txBox="1">
            <a:spLocks noGrp="1"/>
          </p:cNvSpPr>
          <p:nvPr>
            <p:ph type="subTitle" idx="1"/>
          </p:nvPr>
        </p:nvSpPr>
        <p:spPr>
          <a:xfrm>
            <a:off x="856200" y="1115677"/>
            <a:ext cx="7670400" cy="34164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Clr>
                <a:srgbClr val="20293B"/>
              </a:buClr>
              <a:buSzPts val="1000"/>
              <a:buFont typeface="Abel"/>
              <a:buChar char="●"/>
              <a:defRPr>
                <a:solidFill>
                  <a:srgbClr val="EFEFEF"/>
                </a:solidFill>
                <a:latin typeface="Abel"/>
                <a:ea typeface="Abel"/>
                <a:cs typeface="Abel"/>
                <a:sym typeface="Abel"/>
              </a:defRPr>
            </a:lvl1pPr>
            <a:lvl2pPr lvl="1" algn="l"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2pPr>
            <a:lvl3pPr lvl="2" algn="l"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3pPr>
            <a:lvl4pPr lvl="3" algn="l"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4pPr>
            <a:lvl5pPr lvl="4" algn="l"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5pPr>
            <a:lvl6pPr lvl="5" algn="l"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6pPr>
            <a:lvl7pPr lvl="6" algn="l"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7pPr>
            <a:lvl8pPr lvl="7" algn="l"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8pPr>
            <a:lvl9pPr lvl="8" algn="l"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9pPr>
          </a:lstStyle>
          <a:p>
            <a:endParaRPr/>
          </a:p>
        </p:txBody>
      </p:sp>
      <p:sp>
        <p:nvSpPr>
          <p:cNvPr id="176" name="Google Shape;176;p25"/>
          <p:cNvSpPr/>
          <p:nvPr/>
        </p:nvSpPr>
        <p:spPr>
          <a:xfrm>
            <a:off x="0" y="556000"/>
            <a:ext cx="1388700" cy="2373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3"/>
              </a:solidFill>
              <a:latin typeface="Arial"/>
              <a:ea typeface="Arial"/>
              <a:cs typeface="Arial"/>
              <a:sym typeface="Arial"/>
            </a:endParaRPr>
          </a:p>
        </p:txBody>
      </p:sp>
      <p:sp>
        <p:nvSpPr>
          <p:cNvPr id="177" name="Google Shape;177;p25"/>
          <p:cNvSpPr txBox="1">
            <a:spLocks noGrp="1"/>
          </p:cNvSpPr>
          <p:nvPr>
            <p:ph type="ctrTitle"/>
          </p:nvPr>
        </p:nvSpPr>
        <p:spPr>
          <a:xfrm>
            <a:off x="948600" y="360643"/>
            <a:ext cx="7264500" cy="5040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Clr>
                <a:srgbClr val="FFFFFF"/>
              </a:buClr>
              <a:buSzPts val="2400"/>
              <a:buNone/>
              <a:defRPr>
                <a:solidFill>
                  <a:srgbClr val="FFFFFF"/>
                </a:solidFill>
              </a:defRPr>
            </a:lvl1pPr>
            <a:lvl2pPr lvl="1" algn="l" rtl="0">
              <a:lnSpc>
                <a:spcPct val="100000"/>
              </a:lnSpc>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2pPr>
            <a:lvl3pPr lvl="2" algn="l" rtl="0">
              <a:lnSpc>
                <a:spcPct val="100000"/>
              </a:lnSpc>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3pPr>
            <a:lvl4pPr lvl="3" algn="l" rtl="0">
              <a:lnSpc>
                <a:spcPct val="100000"/>
              </a:lnSpc>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4pPr>
            <a:lvl5pPr lvl="4" algn="l" rtl="0">
              <a:lnSpc>
                <a:spcPct val="100000"/>
              </a:lnSpc>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5pPr>
            <a:lvl6pPr lvl="5" algn="l" rtl="0">
              <a:lnSpc>
                <a:spcPct val="100000"/>
              </a:lnSpc>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6pPr>
            <a:lvl7pPr lvl="6" algn="l" rtl="0">
              <a:lnSpc>
                <a:spcPct val="100000"/>
              </a:lnSpc>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7pPr>
            <a:lvl8pPr lvl="7" algn="l" rtl="0">
              <a:lnSpc>
                <a:spcPct val="100000"/>
              </a:lnSpc>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8pPr>
            <a:lvl9pPr lvl="8" algn="l" rtl="0">
              <a:lnSpc>
                <a:spcPct val="100000"/>
              </a:lnSpc>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9pPr>
          </a:lstStyle>
          <a:p>
            <a:endParaRPr/>
          </a:p>
        </p:txBody>
      </p:sp>
    </p:spTree>
  </p:cSld>
  <p:clrMapOvr>
    <a:masterClrMapping/>
  </p:clrMapOvr>
  <p:extLst>
    <p:ext uri="{DCECCB84-F9BA-43D5-87BE-67443E8EF086}">
      <p15:sldGuideLst xmlns:p15="http://schemas.microsoft.com/office/powerpoint/2012/main">
        <p15:guide id="1" orient="horz" pos="340">
          <p15:clr>
            <a:srgbClr val="FA7B17"/>
          </p15:clr>
        </p15:guide>
        <p15:guide id="2" pos="454">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
  <p:cSld name="CUSTOM_26_2">
    <p:bg>
      <p:bgPr>
        <a:solidFill>
          <a:schemeClr val="lt1"/>
        </a:solidFill>
        <a:effectLst/>
      </p:bgPr>
    </p:bg>
    <p:spTree>
      <p:nvGrpSpPr>
        <p:cNvPr id="1" name="Shape 178"/>
        <p:cNvGrpSpPr/>
        <p:nvPr/>
      </p:nvGrpSpPr>
      <p:grpSpPr>
        <a:xfrm>
          <a:off x="0" y="0"/>
          <a:ext cx="0" cy="0"/>
          <a:chOff x="0" y="0"/>
          <a:chExt cx="0" cy="0"/>
        </a:xfrm>
      </p:grpSpPr>
      <p:sp>
        <p:nvSpPr>
          <p:cNvPr id="179" name="Google Shape;179;p26"/>
          <p:cNvSpPr/>
          <p:nvPr/>
        </p:nvSpPr>
        <p:spPr>
          <a:xfrm flipH="1">
            <a:off x="-12" y="2905000"/>
            <a:ext cx="3097800" cy="2373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3"/>
              </a:solidFill>
              <a:latin typeface="Arial"/>
              <a:ea typeface="Arial"/>
              <a:cs typeface="Arial"/>
              <a:sym typeface="Arial"/>
            </a:endParaRPr>
          </a:p>
        </p:txBody>
      </p:sp>
      <p:sp>
        <p:nvSpPr>
          <p:cNvPr id="180" name="Google Shape;180;p26"/>
          <p:cNvSpPr txBox="1">
            <a:spLocks noGrp="1"/>
          </p:cNvSpPr>
          <p:nvPr>
            <p:ph type="subTitle" idx="1"/>
          </p:nvPr>
        </p:nvSpPr>
        <p:spPr>
          <a:xfrm flipH="1">
            <a:off x="1511142" y="2906433"/>
            <a:ext cx="3051000" cy="5400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100"/>
              <a:buNone/>
              <a:defRPr sz="1200">
                <a:solidFill>
                  <a:srgbClr val="FFFFFF"/>
                </a:solidFill>
                <a:latin typeface="Staatliches"/>
                <a:ea typeface="Staatliches"/>
                <a:cs typeface="Staatliches"/>
                <a:sym typeface="Staatliches"/>
              </a:defRPr>
            </a:lvl1pPr>
            <a:lvl2pPr lvl="1" algn="l" rtl="0">
              <a:lnSpc>
                <a:spcPct val="115000"/>
              </a:lnSpc>
              <a:spcBef>
                <a:spcPts val="1600"/>
              </a:spcBef>
              <a:spcAft>
                <a:spcPts val="0"/>
              </a:spcAft>
              <a:buSzPts val="1100"/>
              <a:buNone/>
              <a:defRPr sz="1200">
                <a:solidFill>
                  <a:schemeClr val="accent3"/>
                </a:solidFill>
                <a:latin typeface="Staatliches"/>
                <a:ea typeface="Staatliches"/>
                <a:cs typeface="Staatliches"/>
                <a:sym typeface="Staatliches"/>
              </a:defRPr>
            </a:lvl2pPr>
            <a:lvl3pPr lvl="2" algn="l" rtl="0">
              <a:lnSpc>
                <a:spcPct val="115000"/>
              </a:lnSpc>
              <a:spcBef>
                <a:spcPts val="1600"/>
              </a:spcBef>
              <a:spcAft>
                <a:spcPts val="0"/>
              </a:spcAft>
              <a:buSzPts val="1100"/>
              <a:buNone/>
              <a:defRPr sz="1200">
                <a:solidFill>
                  <a:schemeClr val="accent3"/>
                </a:solidFill>
                <a:latin typeface="Staatliches"/>
                <a:ea typeface="Staatliches"/>
                <a:cs typeface="Staatliches"/>
                <a:sym typeface="Staatliches"/>
              </a:defRPr>
            </a:lvl3pPr>
            <a:lvl4pPr lvl="3" algn="l" rtl="0">
              <a:lnSpc>
                <a:spcPct val="115000"/>
              </a:lnSpc>
              <a:spcBef>
                <a:spcPts val="1600"/>
              </a:spcBef>
              <a:spcAft>
                <a:spcPts val="0"/>
              </a:spcAft>
              <a:buSzPts val="1100"/>
              <a:buNone/>
              <a:defRPr sz="1200">
                <a:solidFill>
                  <a:schemeClr val="accent3"/>
                </a:solidFill>
                <a:latin typeface="Staatliches"/>
                <a:ea typeface="Staatliches"/>
                <a:cs typeface="Staatliches"/>
                <a:sym typeface="Staatliches"/>
              </a:defRPr>
            </a:lvl4pPr>
            <a:lvl5pPr lvl="4" algn="l" rtl="0">
              <a:lnSpc>
                <a:spcPct val="115000"/>
              </a:lnSpc>
              <a:spcBef>
                <a:spcPts val="1600"/>
              </a:spcBef>
              <a:spcAft>
                <a:spcPts val="0"/>
              </a:spcAft>
              <a:buSzPts val="1100"/>
              <a:buNone/>
              <a:defRPr sz="1200">
                <a:solidFill>
                  <a:schemeClr val="accent3"/>
                </a:solidFill>
                <a:latin typeface="Staatliches"/>
                <a:ea typeface="Staatliches"/>
                <a:cs typeface="Staatliches"/>
                <a:sym typeface="Staatliches"/>
              </a:defRPr>
            </a:lvl5pPr>
            <a:lvl6pPr lvl="5" algn="l" rtl="0">
              <a:lnSpc>
                <a:spcPct val="115000"/>
              </a:lnSpc>
              <a:spcBef>
                <a:spcPts val="1600"/>
              </a:spcBef>
              <a:spcAft>
                <a:spcPts val="0"/>
              </a:spcAft>
              <a:buSzPts val="1100"/>
              <a:buNone/>
              <a:defRPr sz="1200">
                <a:solidFill>
                  <a:schemeClr val="accent3"/>
                </a:solidFill>
                <a:latin typeface="Staatliches"/>
                <a:ea typeface="Staatliches"/>
                <a:cs typeface="Staatliches"/>
                <a:sym typeface="Staatliches"/>
              </a:defRPr>
            </a:lvl6pPr>
            <a:lvl7pPr lvl="6" algn="l" rtl="0">
              <a:lnSpc>
                <a:spcPct val="115000"/>
              </a:lnSpc>
              <a:spcBef>
                <a:spcPts val="1600"/>
              </a:spcBef>
              <a:spcAft>
                <a:spcPts val="0"/>
              </a:spcAft>
              <a:buSzPts val="1100"/>
              <a:buNone/>
              <a:defRPr sz="1200">
                <a:solidFill>
                  <a:schemeClr val="accent3"/>
                </a:solidFill>
                <a:latin typeface="Staatliches"/>
                <a:ea typeface="Staatliches"/>
                <a:cs typeface="Staatliches"/>
                <a:sym typeface="Staatliches"/>
              </a:defRPr>
            </a:lvl7pPr>
            <a:lvl8pPr lvl="7" algn="l" rtl="0">
              <a:lnSpc>
                <a:spcPct val="115000"/>
              </a:lnSpc>
              <a:spcBef>
                <a:spcPts val="1600"/>
              </a:spcBef>
              <a:spcAft>
                <a:spcPts val="0"/>
              </a:spcAft>
              <a:buSzPts val="1100"/>
              <a:buNone/>
              <a:defRPr sz="1200">
                <a:solidFill>
                  <a:schemeClr val="accent3"/>
                </a:solidFill>
                <a:latin typeface="Staatliches"/>
                <a:ea typeface="Staatliches"/>
                <a:cs typeface="Staatliches"/>
                <a:sym typeface="Staatliches"/>
              </a:defRPr>
            </a:lvl8pPr>
            <a:lvl9pPr lvl="8" algn="l" rtl="0">
              <a:lnSpc>
                <a:spcPct val="115000"/>
              </a:lnSpc>
              <a:spcBef>
                <a:spcPts val="1600"/>
              </a:spcBef>
              <a:spcAft>
                <a:spcPts val="1600"/>
              </a:spcAft>
              <a:buSzPts val="1100"/>
              <a:buNone/>
              <a:defRPr sz="1200">
                <a:solidFill>
                  <a:schemeClr val="accent3"/>
                </a:solidFill>
                <a:latin typeface="Staatliches"/>
                <a:ea typeface="Staatliches"/>
                <a:cs typeface="Staatliches"/>
                <a:sym typeface="Staatliches"/>
              </a:defRPr>
            </a:lvl9pPr>
          </a:lstStyle>
          <a:p>
            <a:endParaRPr/>
          </a:p>
        </p:txBody>
      </p:sp>
      <p:sp>
        <p:nvSpPr>
          <p:cNvPr id="181" name="Google Shape;181;p26"/>
          <p:cNvSpPr txBox="1">
            <a:spLocks noGrp="1"/>
          </p:cNvSpPr>
          <p:nvPr>
            <p:ph type="subTitle" idx="2"/>
          </p:nvPr>
        </p:nvSpPr>
        <p:spPr>
          <a:xfrm flipH="1">
            <a:off x="1511213" y="2084750"/>
            <a:ext cx="3089400" cy="5787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400"/>
              <a:buNone/>
              <a:defRPr sz="1400">
                <a:solidFill>
                  <a:srgbClr val="FFFFFF"/>
                </a:solidFill>
              </a:defRPr>
            </a:lvl1pPr>
            <a:lvl2pPr lvl="1" algn="l" rtl="0">
              <a:lnSpc>
                <a:spcPct val="100000"/>
              </a:lnSpc>
              <a:spcBef>
                <a:spcPts val="0"/>
              </a:spcBef>
              <a:spcAft>
                <a:spcPts val="0"/>
              </a:spcAft>
              <a:buClr>
                <a:srgbClr val="5B3C43"/>
              </a:buClr>
              <a:buSzPts val="1400"/>
              <a:buNone/>
              <a:defRPr sz="1400">
                <a:solidFill>
                  <a:srgbClr val="5B3C43"/>
                </a:solidFill>
              </a:defRPr>
            </a:lvl2pPr>
            <a:lvl3pPr lvl="2" algn="l" rtl="0">
              <a:lnSpc>
                <a:spcPct val="100000"/>
              </a:lnSpc>
              <a:spcBef>
                <a:spcPts val="0"/>
              </a:spcBef>
              <a:spcAft>
                <a:spcPts val="0"/>
              </a:spcAft>
              <a:buClr>
                <a:srgbClr val="5B3C43"/>
              </a:buClr>
              <a:buSzPts val="1400"/>
              <a:buNone/>
              <a:defRPr sz="1400">
                <a:solidFill>
                  <a:srgbClr val="5B3C43"/>
                </a:solidFill>
              </a:defRPr>
            </a:lvl3pPr>
            <a:lvl4pPr lvl="3" algn="l" rtl="0">
              <a:lnSpc>
                <a:spcPct val="100000"/>
              </a:lnSpc>
              <a:spcBef>
                <a:spcPts val="0"/>
              </a:spcBef>
              <a:spcAft>
                <a:spcPts val="0"/>
              </a:spcAft>
              <a:buClr>
                <a:srgbClr val="5B3C43"/>
              </a:buClr>
              <a:buSzPts val="1400"/>
              <a:buNone/>
              <a:defRPr sz="1400">
                <a:solidFill>
                  <a:srgbClr val="5B3C43"/>
                </a:solidFill>
              </a:defRPr>
            </a:lvl4pPr>
            <a:lvl5pPr lvl="4" algn="l" rtl="0">
              <a:lnSpc>
                <a:spcPct val="100000"/>
              </a:lnSpc>
              <a:spcBef>
                <a:spcPts val="0"/>
              </a:spcBef>
              <a:spcAft>
                <a:spcPts val="0"/>
              </a:spcAft>
              <a:buClr>
                <a:srgbClr val="5B3C43"/>
              </a:buClr>
              <a:buSzPts val="1400"/>
              <a:buNone/>
              <a:defRPr sz="1400">
                <a:solidFill>
                  <a:srgbClr val="5B3C43"/>
                </a:solidFill>
              </a:defRPr>
            </a:lvl5pPr>
            <a:lvl6pPr lvl="5" algn="l" rtl="0">
              <a:lnSpc>
                <a:spcPct val="100000"/>
              </a:lnSpc>
              <a:spcBef>
                <a:spcPts val="0"/>
              </a:spcBef>
              <a:spcAft>
                <a:spcPts val="0"/>
              </a:spcAft>
              <a:buClr>
                <a:srgbClr val="5B3C43"/>
              </a:buClr>
              <a:buSzPts val="1400"/>
              <a:buNone/>
              <a:defRPr sz="1400">
                <a:solidFill>
                  <a:srgbClr val="5B3C43"/>
                </a:solidFill>
              </a:defRPr>
            </a:lvl6pPr>
            <a:lvl7pPr lvl="6" algn="l" rtl="0">
              <a:lnSpc>
                <a:spcPct val="100000"/>
              </a:lnSpc>
              <a:spcBef>
                <a:spcPts val="0"/>
              </a:spcBef>
              <a:spcAft>
                <a:spcPts val="0"/>
              </a:spcAft>
              <a:buClr>
                <a:srgbClr val="5B3C43"/>
              </a:buClr>
              <a:buSzPts val="1400"/>
              <a:buNone/>
              <a:defRPr sz="1400">
                <a:solidFill>
                  <a:srgbClr val="5B3C43"/>
                </a:solidFill>
              </a:defRPr>
            </a:lvl7pPr>
            <a:lvl8pPr lvl="7" algn="l" rtl="0">
              <a:lnSpc>
                <a:spcPct val="100000"/>
              </a:lnSpc>
              <a:spcBef>
                <a:spcPts val="0"/>
              </a:spcBef>
              <a:spcAft>
                <a:spcPts val="0"/>
              </a:spcAft>
              <a:buClr>
                <a:srgbClr val="5B3C43"/>
              </a:buClr>
              <a:buSzPts val="1400"/>
              <a:buNone/>
              <a:defRPr sz="1400">
                <a:solidFill>
                  <a:srgbClr val="5B3C43"/>
                </a:solidFill>
              </a:defRPr>
            </a:lvl8pPr>
            <a:lvl9pPr lvl="8" algn="l" rtl="0">
              <a:lnSpc>
                <a:spcPct val="100000"/>
              </a:lnSpc>
              <a:spcBef>
                <a:spcPts val="0"/>
              </a:spcBef>
              <a:spcAft>
                <a:spcPts val="0"/>
              </a:spcAft>
              <a:buClr>
                <a:srgbClr val="5B3C43"/>
              </a:buClr>
              <a:buSzPts val="1400"/>
              <a:buNone/>
              <a:defRPr sz="1400">
                <a:solidFill>
                  <a:srgbClr val="5B3C43"/>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text 3">
  <p:cSld name="CUSTOM_26_1">
    <p:bg>
      <p:bgPr>
        <a:solidFill>
          <a:srgbClr val="EFEFEF"/>
        </a:solidFill>
        <a:effectLst/>
      </p:bgPr>
    </p:bg>
    <p:spTree>
      <p:nvGrpSpPr>
        <p:cNvPr id="1" name="Shape 182"/>
        <p:cNvGrpSpPr/>
        <p:nvPr/>
      </p:nvGrpSpPr>
      <p:grpSpPr>
        <a:xfrm>
          <a:off x="0" y="0"/>
          <a:ext cx="0" cy="0"/>
          <a:chOff x="0" y="0"/>
          <a:chExt cx="0" cy="0"/>
        </a:xfrm>
      </p:grpSpPr>
      <p:sp>
        <p:nvSpPr>
          <p:cNvPr id="183" name="Google Shape;183;p27"/>
          <p:cNvSpPr/>
          <p:nvPr/>
        </p:nvSpPr>
        <p:spPr>
          <a:xfrm flipH="1">
            <a:off x="7755299" y="868425"/>
            <a:ext cx="1388700" cy="17673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3"/>
              </a:solidFill>
              <a:latin typeface="Arial"/>
              <a:ea typeface="Arial"/>
              <a:cs typeface="Arial"/>
              <a:sym typeface="Arial"/>
            </a:endParaRPr>
          </a:p>
        </p:txBody>
      </p:sp>
      <p:sp>
        <p:nvSpPr>
          <p:cNvPr id="184" name="Google Shape;184;p27"/>
          <p:cNvSpPr txBox="1">
            <a:spLocks noGrp="1"/>
          </p:cNvSpPr>
          <p:nvPr>
            <p:ph type="title"/>
          </p:nvPr>
        </p:nvSpPr>
        <p:spPr>
          <a:xfrm>
            <a:off x="5646900" y="1753400"/>
            <a:ext cx="2640900" cy="8967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6000"/>
              <a:buNone/>
              <a:defRPr sz="6000">
                <a:solidFill>
                  <a:schemeClr val="accent5"/>
                </a:solidFill>
              </a:defRPr>
            </a:lvl1pPr>
            <a:lvl2pPr lvl="1" algn="r" rtl="0">
              <a:lnSpc>
                <a:spcPct val="100000"/>
              </a:lnSpc>
              <a:spcBef>
                <a:spcPts val="0"/>
              </a:spcBef>
              <a:spcAft>
                <a:spcPts val="0"/>
              </a:spcAft>
              <a:buClr>
                <a:srgbClr val="62BCBE"/>
              </a:buClr>
              <a:buSzPts val="6000"/>
              <a:buNone/>
              <a:defRPr sz="6000">
                <a:solidFill>
                  <a:srgbClr val="62BCBE"/>
                </a:solidFill>
              </a:defRPr>
            </a:lvl2pPr>
            <a:lvl3pPr lvl="2" algn="r" rtl="0">
              <a:lnSpc>
                <a:spcPct val="100000"/>
              </a:lnSpc>
              <a:spcBef>
                <a:spcPts val="0"/>
              </a:spcBef>
              <a:spcAft>
                <a:spcPts val="0"/>
              </a:spcAft>
              <a:buClr>
                <a:srgbClr val="62BCBE"/>
              </a:buClr>
              <a:buSzPts val="6000"/>
              <a:buNone/>
              <a:defRPr sz="6000">
                <a:solidFill>
                  <a:srgbClr val="62BCBE"/>
                </a:solidFill>
              </a:defRPr>
            </a:lvl3pPr>
            <a:lvl4pPr lvl="3" algn="r" rtl="0">
              <a:lnSpc>
                <a:spcPct val="100000"/>
              </a:lnSpc>
              <a:spcBef>
                <a:spcPts val="0"/>
              </a:spcBef>
              <a:spcAft>
                <a:spcPts val="0"/>
              </a:spcAft>
              <a:buClr>
                <a:srgbClr val="62BCBE"/>
              </a:buClr>
              <a:buSzPts val="6000"/>
              <a:buNone/>
              <a:defRPr sz="6000">
                <a:solidFill>
                  <a:srgbClr val="62BCBE"/>
                </a:solidFill>
              </a:defRPr>
            </a:lvl4pPr>
            <a:lvl5pPr lvl="4" algn="r" rtl="0">
              <a:lnSpc>
                <a:spcPct val="100000"/>
              </a:lnSpc>
              <a:spcBef>
                <a:spcPts val="0"/>
              </a:spcBef>
              <a:spcAft>
                <a:spcPts val="0"/>
              </a:spcAft>
              <a:buClr>
                <a:srgbClr val="62BCBE"/>
              </a:buClr>
              <a:buSzPts val="6000"/>
              <a:buNone/>
              <a:defRPr sz="6000">
                <a:solidFill>
                  <a:srgbClr val="62BCBE"/>
                </a:solidFill>
              </a:defRPr>
            </a:lvl5pPr>
            <a:lvl6pPr lvl="5" algn="r" rtl="0">
              <a:lnSpc>
                <a:spcPct val="100000"/>
              </a:lnSpc>
              <a:spcBef>
                <a:spcPts val="0"/>
              </a:spcBef>
              <a:spcAft>
                <a:spcPts val="0"/>
              </a:spcAft>
              <a:buClr>
                <a:srgbClr val="62BCBE"/>
              </a:buClr>
              <a:buSzPts val="6000"/>
              <a:buNone/>
              <a:defRPr sz="6000">
                <a:solidFill>
                  <a:srgbClr val="62BCBE"/>
                </a:solidFill>
              </a:defRPr>
            </a:lvl6pPr>
            <a:lvl7pPr lvl="6" algn="r" rtl="0">
              <a:lnSpc>
                <a:spcPct val="100000"/>
              </a:lnSpc>
              <a:spcBef>
                <a:spcPts val="0"/>
              </a:spcBef>
              <a:spcAft>
                <a:spcPts val="0"/>
              </a:spcAft>
              <a:buClr>
                <a:srgbClr val="62BCBE"/>
              </a:buClr>
              <a:buSzPts val="6000"/>
              <a:buNone/>
              <a:defRPr sz="6000">
                <a:solidFill>
                  <a:srgbClr val="62BCBE"/>
                </a:solidFill>
              </a:defRPr>
            </a:lvl7pPr>
            <a:lvl8pPr lvl="7" algn="r" rtl="0">
              <a:lnSpc>
                <a:spcPct val="100000"/>
              </a:lnSpc>
              <a:spcBef>
                <a:spcPts val="0"/>
              </a:spcBef>
              <a:spcAft>
                <a:spcPts val="0"/>
              </a:spcAft>
              <a:buClr>
                <a:srgbClr val="62BCBE"/>
              </a:buClr>
              <a:buSzPts val="6000"/>
              <a:buNone/>
              <a:defRPr sz="6000">
                <a:solidFill>
                  <a:srgbClr val="62BCBE"/>
                </a:solidFill>
              </a:defRPr>
            </a:lvl8pPr>
            <a:lvl9pPr lvl="8" algn="r" rtl="0">
              <a:lnSpc>
                <a:spcPct val="100000"/>
              </a:lnSpc>
              <a:spcBef>
                <a:spcPts val="0"/>
              </a:spcBef>
              <a:spcAft>
                <a:spcPts val="0"/>
              </a:spcAft>
              <a:buClr>
                <a:srgbClr val="62BCBE"/>
              </a:buClr>
              <a:buSzPts val="6000"/>
              <a:buNone/>
              <a:defRPr sz="6000">
                <a:solidFill>
                  <a:srgbClr val="62BCBE"/>
                </a:solidFill>
              </a:defRPr>
            </a:lvl9pPr>
          </a:lstStyle>
          <a:p>
            <a:endParaRPr/>
          </a:p>
        </p:txBody>
      </p:sp>
      <p:sp>
        <p:nvSpPr>
          <p:cNvPr id="185" name="Google Shape;185;p27"/>
          <p:cNvSpPr txBox="1">
            <a:spLocks noGrp="1"/>
          </p:cNvSpPr>
          <p:nvPr>
            <p:ph type="subTitle" idx="1"/>
          </p:nvPr>
        </p:nvSpPr>
        <p:spPr>
          <a:xfrm flipH="1">
            <a:off x="5485100" y="2753100"/>
            <a:ext cx="2802600" cy="15528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200"/>
              <a:buNone/>
              <a:defRPr sz="1200">
                <a:solidFill>
                  <a:schemeClr val="lt1"/>
                </a:solidFill>
              </a:defRPr>
            </a:lvl1pPr>
            <a:lvl2pPr lvl="1" algn="r" rtl="0">
              <a:lnSpc>
                <a:spcPct val="100000"/>
              </a:lnSpc>
              <a:spcBef>
                <a:spcPts val="0"/>
              </a:spcBef>
              <a:spcAft>
                <a:spcPts val="0"/>
              </a:spcAft>
              <a:buClr>
                <a:schemeClr val="lt1"/>
              </a:buClr>
              <a:buSzPts val="1200"/>
              <a:buNone/>
              <a:defRPr sz="1200">
                <a:solidFill>
                  <a:schemeClr val="lt1"/>
                </a:solidFill>
              </a:defRPr>
            </a:lvl2pPr>
            <a:lvl3pPr lvl="2" algn="r" rtl="0">
              <a:lnSpc>
                <a:spcPct val="100000"/>
              </a:lnSpc>
              <a:spcBef>
                <a:spcPts val="0"/>
              </a:spcBef>
              <a:spcAft>
                <a:spcPts val="0"/>
              </a:spcAft>
              <a:buClr>
                <a:schemeClr val="lt1"/>
              </a:buClr>
              <a:buSzPts val="1200"/>
              <a:buNone/>
              <a:defRPr sz="1200">
                <a:solidFill>
                  <a:schemeClr val="lt1"/>
                </a:solidFill>
              </a:defRPr>
            </a:lvl3pPr>
            <a:lvl4pPr lvl="3" algn="r" rtl="0">
              <a:lnSpc>
                <a:spcPct val="100000"/>
              </a:lnSpc>
              <a:spcBef>
                <a:spcPts val="0"/>
              </a:spcBef>
              <a:spcAft>
                <a:spcPts val="0"/>
              </a:spcAft>
              <a:buClr>
                <a:schemeClr val="lt1"/>
              </a:buClr>
              <a:buSzPts val="1200"/>
              <a:buNone/>
              <a:defRPr sz="1200">
                <a:solidFill>
                  <a:schemeClr val="lt1"/>
                </a:solidFill>
              </a:defRPr>
            </a:lvl4pPr>
            <a:lvl5pPr lvl="4" algn="r" rtl="0">
              <a:lnSpc>
                <a:spcPct val="100000"/>
              </a:lnSpc>
              <a:spcBef>
                <a:spcPts val="0"/>
              </a:spcBef>
              <a:spcAft>
                <a:spcPts val="0"/>
              </a:spcAft>
              <a:buClr>
                <a:schemeClr val="lt1"/>
              </a:buClr>
              <a:buSzPts val="1200"/>
              <a:buNone/>
              <a:defRPr sz="1200">
                <a:solidFill>
                  <a:schemeClr val="lt1"/>
                </a:solidFill>
              </a:defRPr>
            </a:lvl5pPr>
            <a:lvl6pPr lvl="5" algn="r" rtl="0">
              <a:lnSpc>
                <a:spcPct val="100000"/>
              </a:lnSpc>
              <a:spcBef>
                <a:spcPts val="0"/>
              </a:spcBef>
              <a:spcAft>
                <a:spcPts val="0"/>
              </a:spcAft>
              <a:buClr>
                <a:schemeClr val="lt1"/>
              </a:buClr>
              <a:buSzPts val="1200"/>
              <a:buNone/>
              <a:defRPr sz="1200">
                <a:solidFill>
                  <a:schemeClr val="lt1"/>
                </a:solidFill>
              </a:defRPr>
            </a:lvl6pPr>
            <a:lvl7pPr lvl="6" algn="r" rtl="0">
              <a:lnSpc>
                <a:spcPct val="100000"/>
              </a:lnSpc>
              <a:spcBef>
                <a:spcPts val="0"/>
              </a:spcBef>
              <a:spcAft>
                <a:spcPts val="0"/>
              </a:spcAft>
              <a:buClr>
                <a:schemeClr val="lt1"/>
              </a:buClr>
              <a:buSzPts val="1200"/>
              <a:buNone/>
              <a:defRPr sz="1200">
                <a:solidFill>
                  <a:schemeClr val="lt1"/>
                </a:solidFill>
              </a:defRPr>
            </a:lvl7pPr>
            <a:lvl8pPr lvl="7" algn="r" rtl="0">
              <a:lnSpc>
                <a:spcPct val="100000"/>
              </a:lnSpc>
              <a:spcBef>
                <a:spcPts val="0"/>
              </a:spcBef>
              <a:spcAft>
                <a:spcPts val="0"/>
              </a:spcAft>
              <a:buClr>
                <a:schemeClr val="lt1"/>
              </a:buClr>
              <a:buSzPts val="1200"/>
              <a:buNone/>
              <a:defRPr sz="1200">
                <a:solidFill>
                  <a:schemeClr val="lt1"/>
                </a:solidFill>
              </a:defRPr>
            </a:lvl8pPr>
            <a:lvl9pPr lvl="8" algn="r" rtl="0">
              <a:lnSpc>
                <a:spcPct val="100000"/>
              </a:lnSpc>
              <a:spcBef>
                <a:spcPts val="0"/>
              </a:spcBef>
              <a:spcAft>
                <a:spcPts val="0"/>
              </a:spcAft>
              <a:buClr>
                <a:schemeClr val="lt1"/>
              </a:buClr>
              <a:buSzPts val="1200"/>
              <a:buNone/>
              <a:defRPr sz="1200">
                <a:solidFill>
                  <a:schemeClr val="lt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design">
  <p:cSld name="CUSTOM_26_1_1_1_1">
    <p:bg>
      <p:bgPr>
        <a:solidFill>
          <a:srgbClr val="EFEFEF"/>
        </a:solidFill>
        <a:effectLst/>
      </p:bgPr>
    </p:bg>
    <p:spTree>
      <p:nvGrpSpPr>
        <p:cNvPr id="1" name="Shape 186"/>
        <p:cNvGrpSpPr/>
        <p:nvPr/>
      </p:nvGrpSpPr>
      <p:grpSpPr>
        <a:xfrm>
          <a:off x="0" y="0"/>
          <a:ext cx="0" cy="0"/>
          <a:chOff x="0" y="0"/>
          <a:chExt cx="0" cy="0"/>
        </a:xfrm>
      </p:grpSpPr>
      <p:sp>
        <p:nvSpPr>
          <p:cNvPr id="187" name="Google Shape;187;p28"/>
          <p:cNvSpPr/>
          <p:nvPr/>
        </p:nvSpPr>
        <p:spPr>
          <a:xfrm>
            <a:off x="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28"/>
          <p:cNvSpPr txBox="1">
            <a:spLocks noGrp="1"/>
          </p:cNvSpPr>
          <p:nvPr>
            <p:ph type="ctrTitle"/>
          </p:nvPr>
        </p:nvSpPr>
        <p:spPr>
          <a:xfrm>
            <a:off x="939750" y="366800"/>
            <a:ext cx="3810000" cy="5040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2400"/>
              <a:buNone/>
              <a:defRPr>
                <a:solidFill>
                  <a:schemeClr val="accent5"/>
                </a:solidFill>
              </a:defRPr>
            </a:lvl1pPr>
            <a:lvl2pPr lvl="1"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algn="l" rtl="0">
              <a:lnSpc>
                <a:spcPct val="100000"/>
              </a:lnSpc>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27_1">
    <p:bg>
      <p:bgPr>
        <a:solidFill>
          <a:srgbClr val="EFEFEF"/>
        </a:solidFill>
        <a:effectLst/>
      </p:bgPr>
    </p:bg>
    <p:spTree>
      <p:nvGrpSpPr>
        <p:cNvPr id="1" name="Shape 189"/>
        <p:cNvGrpSpPr/>
        <p:nvPr/>
      </p:nvGrpSpPr>
      <p:grpSpPr>
        <a:xfrm>
          <a:off x="0" y="0"/>
          <a:ext cx="0" cy="0"/>
          <a:chOff x="0" y="0"/>
          <a:chExt cx="0" cy="0"/>
        </a:xfrm>
      </p:grpSpPr>
      <p:sp>
        <p:nvSpPr>
          <p:cNvPr id="190" name="Google Shape;190;p29"/>
          <p:cNvSpPr/>
          <p:nvPr/>
        </p:nvSpPr>
        <p:spPr>
          <a:xfrm flipH="1">
            <a:off x="-7075" y="-130931"/>
            <a:ext cx="9190500" cy="52809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29"/>
          <p:cNvSpPr txBox="1">
            <a:spLocks noGrp="1"/>
          </p:cNvSpPr>
          <p:nvPr>
            <p:ph type="ctrTitle"/>
          </p:nvPr>
        </p:nvSpPr>
        <p:spPr>
          <a:xfrm>
            <a:off x="5502775" y="1410925"/>
            <a:ext cx="2597100" cy="11892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accent5"/>
              </a:buClr>
              <a:buSzPts val="6000"/>
              <a:buNone/>
              <a:defRPr sz="6000">
                <a:solidFill>
                  <a:schemeClr val="accent5"/>
                </a:solidFill>
              </a:defRPr>
            </a:lvl1pPr>
            <a:lvl2pPr lvl="1"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2pPr>
            <a:lvl3pPr lvl="2"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3pPr>
            <a:lvl4pPr lvl="3"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4pPr>
            <a:lvl5pPr lvl="4"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5pPr>
            <a:lvl6pPr lvl="5"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6pPr>
            <a:lvl7pPr lvl="6"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7pPr>
            <a:lvl8pPr lvl="7"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8pPr>
            <a:lvl9pPr lvl="8" algn="ctr" rtl="0">
              <a:lnSpc>
                <a:spcPct val="100000"/>
              </a:lnSpc>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9pPr>
          </a:lstStyle>
          <a:p>
            <a:endParaRPr/>
          </a:p>
        </p:txBody>
      </p:sp>
      <p:sp>
        <p:nvSpPr>
          <p:cNvPr id="192" name="Google Shape;192;p29"/>
          <p:cNvSpPr txBox="1">
            <a:spLocks noGrp="1"/>
          </p:cNvSpPr>
          <p:nvPr>
            <p:ph type="subTitle" idx="1"/>
          </p:nvPr>
        </p:nvSpPr>
        <p:spPr>
          <a:xfrm>
            <a:off x="5502775" y="2438625"/>
            <a:ext cx="2677800" cy="13935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100"/>
              <a:buFont typeface="Fira Sans Condensed ExtraLight"/>
              <a:buNone/>
              <a:defRPr/>
            </a:lvl1pPr>
            <a:lvl2pPr lvl="1"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a:endParaRPr/>
          </a:p>
        </p:txBody>
      </p:sp>
      <p:sp>
        <p:nvSpPr>
          <p:cNvPr id="193" name="Google Shape;193;p29"/>
          <p:cNvSpPr txBox="1"/>
          <p:nvPr/>
        </p:nvSpPr>
        <p:spPr>
          <a:xfrm>
            <a:off x="5502775" y="4090950"/>
            <a:ext cx="2946900" cy="854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00"/>
              </a:spcBef>
              <a:spcAft>
                <a:spcPts val="0"/>
              </a:spcAft>
              <a:buClr>
                <a:srgbClr val="000000"/>
              </a:buClr>
              <a:buSzPts val="900"/>
              <a:buFont typeface="Arial"/>
              <a:buNone/>
            </a:pPr>
            <a:r>
              <a:rPr lang="en" sz="900" b="0" i="0" u="none" strike="noStrike" cap="none">
                <a:solidFill>
                  <a:srgbClr val="FFFFFF"/>
                </a:solidFill>
                <a:latin typeface="Dosis"/>
                <a:ea typeface="Dosis"/>
                <a:cs typeface="Dosis"/>
                <a:sym typeface="Dosis"/>
              </a:rPr>
              <a:t>CREDITS: This presentation template was created by </a:t>
            </a:r>
            <a:r>
              <a:rPr lang="en" sz="900" b="1" i="0" u="none" strike="noStrike" cap="none">
                <a:solidFill>
                  <a:srgbClr val="FFFFFF"/>
                </a:solidFill>
                <a:uFill>
                  <a:noFill/>
                </a:uFill>
                <a:latin typeface="Dosis"/>
                <a:ea typeface="Dosis"/>
                <a:cs typeface="Dosis"/>
                <a:sym typeface="Dosis"/>
                <a:hlinkClick r:id="rId2">
                  <a:extLst>
                    <a:ext uri="{A12FA001-AC4F-418D-AE19-62706E023703}">
                      <ahyp:hlinkClr xmlns:ahyp="http://schemas.microsoft.com/office/drawing/2018/hyperlinkcolor" val="tx"/>
                    </a:ext>
                  </a:extLst>
                </a:hlinkClick>
              </a:rPr>
              <a:t>Slidesgo</a:t>
            </a:r>
            <a:r>
              <a:rPr lang="en" sz="900" b="0" i="0" u="none" strike="noStrike" cap="none">
                <a:solidFill>
                  <a:srgbClr val="FFFFFF"/>
                </a:solidFill>
                <a:latin typeface="Dosis"/>
                <a:ea typeface="Dosis"/>
                <a:cs typeface="Dosis"/>
                <a:sym typeface="Dosis"/>
              </a:rPr>
              <a:t>, including icons by </a:t>
            </a:r>
            <a:r>
              <a:rPr lang="en" sz="900" b="1" i="0" u="none" strike="noStrike" cap="none">
                <a:solidFill>
                  <a:srgbClr val="FFFFFF"/>
                </a:solidFill>
                <a:uFill>
                  <a:noFill/>
                </a:uFill>
                <a:latin typeface="Dosis"/>
                <a:ea typeface="Dosis"/>
                <a:cs typeface="Dosis"/>
                <a:sym typeface="Dosis"/>
                <a:hlinkClick r:id="rId3">
                  <a:extLst>
                    <a:ext uri="{A12FA001-AC4F-418D-AE19-62706E023703}">
                      <ahyp:hlinkClr xmlns:ahyp="http://schemas.microsoft.com/office/drawing/2018/hyperlinkcolor" val="tx"/>
                    </a:ext>
                  </a:extLst>
                </a:hlinkClick>
              </a:rPr>
              <a:t>Flaticon</a:t>
            </a:r>
            <a:r>
              <a:rPr lang="en" sz="900" b="0" i="0" u="none" strike="noStrike" cap="none">
                <a:solidFill>
                  <a:srgbClr val="FFFFFF"/>
                </a:solidFill>
                <a:latin typeface="Dosis"/>
                <a:ea typeface="Dosis"/>
                <a:cs typeface="Dosis"/>
                <a:sym typeface="Dosis"/>
              </a:rPr>
              <a:t>, and infographics &amp; images by </a:t>
            </a:r>
            <a:r>
              <a:rPr lang="en" sz="900" b="1" i="0" u="none" strike="noStrike" cap="none">
                <a:solidFill>
                  <a:srgbClr val="FFFFFF"/>
                </a:solidFill>
                <a:uFill>
                  <a:noFill/>
                </a:uFill>
                <a:latin typeface="Dosis"/>
                <a:ea typeface="Dosis"/>
                <a:cs typeface="Dosis"/>
                <a:sym typeface="Dosis"/>
                <a:hlinkClick r:id="rId4">
                  <a:extLst>
                    <a:ext uri="{A12FA001-AC4F-418D-AE19-62706E023703}">
                      <ahyp:hlinkClr xmlns:ahyp="http://schemas.microsoft.com/office/drawing/2018/hyperlinkcolor" val="tx"/>
                    </a:ext>
                  </a:extLst>
                </a:hlinkClick>
              </a:rPr>
              <a:t>Freepik</a:t>
            </a:r>
            <a:r>
              <a:rPr lang="en" sz="900" b="0" i="0" u="none" strike="noStrike" cap="none">
                <a:solidFill>
                  <a:srgbClr val="FFFFFF"/>
                </a:solidFill>
                <a:latin typeface="Dosis"/>
                <a:ea typeface="Dosis"/>
                <a:cs typeface="Dosis"/>
                <a:sym typeface="Dosis"/>
              </a:rPr>
              <a:t> </a:t>
            </a:r>
            <a:r>
              <a:rPr lang="en" sz="900" b="0" i="0" u="none" strike="noStrike" cap="none">
                <a:solidFill>
                  <a:schemeClr val="accent3"/>
                </a:solidFill>
                <a:latin typeface="Dosis"/>
                <a:ea typeface="Dosis"/>
                <a:cs typeface="Dosis"/>
                <a:sym typeface="Dosis"/>
              </a:rPr>
              <a:t>and illustrations by</a:t>
            </a:r>
            <a:r>
              <a:rPr lang="en" sz="900" b="1" i="0" u="none" strike="noStrike" cap="none">
                <a:solidFill>
                  <a:schemeClr val="accent3"/>
                </a:solidFill>
                <a:latin typeface="Dosis"/>
                <a:ea typeface="Dosis"/>
                <a:cs typeface="Dosis"/>
                <a:sym typeface="Dosis"/>
              </a:rPr>
              <a:t> </a:t>
            </a:r>
            <a:r>
              <a:rPr lang="en" sz="900" b="1" i="0" u="none" strike="noStrike" cap="none">
                <a:solidFill>
                  <a:schemeClr val="accent3"/>
                </a:solidFill>
                <a:uFill>
                  <a:noFill/>
                </a:uFill>
                <a:latin typeface="Dosis"/>
                <a:ea typeface="Dosis"/>
                <a:cs typeface="Dosis"/>
                <a:sym typeface="Dosis"/>
                <a:hlinkClick r:id="rId5">
                  <a:extLst>
                    <a:ext uri="{A12FA001-AC4F-418D-AE19-62706E023703}">
                      <ahyp:hlinkClr xmlns:ahyp="http://schemas.microsoft.com/office/drawing/2018/hyperlinkcolor" val="tx"/>
                    </a:ext>
                  </a:extLst>
                </a:hlinkClick>
              </a:rPr>
              <a:t>Stories</a:t>
            </a:r>
            <a:endParaRPr sz="900" b="0" i="0" u="none" strike="noStrike" cap="none">
              <a:solidFill>
                <a:schemeClr val="accent3"/>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27_1_1">
    <p:bg>
      <p:bgPr>
        <a:solidFill>
          <a:srgbClr val="EFEFEF"/>
        </a:solidFill>
        <a:effectLst/>
      </p:bgPr>
    </p:bg>
    <p:spTree>
      <p:nvGrpSpPr>
        <p:cNvPr id="1" name="Shape 194"/>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27_1_1_1">
    <p:bg>
      <p:bgPr>
        <a:solidFill>
          <a:schemeClr val="lt1"/>
        </a:solidFill>
        <a:effectLst/>
      </p:bgPr>
    </p:bg>
    <p:spTree>
      <p:nvGrpSpPr>
        <p:cNvPr id="1" name="Shape 19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bg>
      <p:bgPr>
        <a:noFill/>
        <a:effectLst/>
      </p:bgPr>
    </p:bg>
    <p:spTree>
      <p:nvGrpSpPr>
        <p:cNvPr id="1" name="Shape 196"/>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7"/>
        <p:cNvGrpSpPr/>
        <p:nvPr/>
      </p:nvGrpSpPr>
      <p:grpSpPr>
        <a:xfrm>
          <a:off x="0" y="0"/>
          <a:ext cx="0" cy="0"/>
          <a:chOff x="0" y="0"/>
          <a:chExt cx="0" cy="0"/>
        </a:xfrm>
      </p:grpSpPr>
      <p:sp>
        <p:nvSpPr>
          <p:cNvPr id="198" name="Google Shape;198;p3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99" name="Google Shape;199;p3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1600"/>
              </a:spcBef>
              <a:spcAft>
                <a:spcPts val="0"/>
              </a:spcAft>
              <a:buSzPts val="2800"/>
              <a:buNone/>
              <a:defRPr sz="2800"/>
            </a:lvl2pPr>
            <a:lvl3pPr lvl="2" algn="ctr" rtl="0">
              <a:lnSpc>
                <a:spcPct val="100000"/>
              </a:lnSpc>
              <a:spcBef>
                <a:spcPts val="1600"/>
              </a:spcBef>
              <a:spcAft>
                <a:spcPts val="0"/>
              </a:spcAft>
              <a:buSzPts val="2800"/>
              <a:buNone/>
              <a:defRPr sz="2800"/>
            </a:lvl3pPr>
            <a:lvl4pPr lvl="3" algn="ctr" rtl="0">
              <a:lnSpc>
                <a:spcPct val="100000"/>
              </a:lnSpc>
              <a:spcBef>
                <a:spcPts val="1600"/>
              </a:spcBef>
              <a:spcAft>
                <a:spcPts val="0"/>
              </a:spcAft>
              <a:buSzPts val="2800"/>
              <a:buNone/>
              <a:defRPr sz="2800"/>
            </a:lvl4pPr>
            <a:lvl5pPr lvl="4" algn="ctr" rtl="0">
              <a:lnSpc>
                <a:spcPct val="100000"/>
              </a:lnSpc>
              <a:spcBef>
                <a:spcPts val="1600"/>
              </a:spcBef>
              <a:spcAft>
                <a:spcPts val="0"/>
              </a:spcAft>
              <a:buSzPts val="2800"/>
              <a:buNone/>
              <a:defRPr sz="2800"/>
            </a:lvl5pPr>
            <a:lvl6pPr lvl="5" algn="ctr" rtl="0">
              <a:lnSpc>
                <a:spcPct val="100000"/>
              </a:lnSpc>
              <a:spcBef>
                <a:spcPts val="1600"/>
              </a:spcBef>
              <a:spcAft>
                <a:spcPts val="0"/>
              </a:spcAft>
              <a:buSzPts val="2800"/>
              <a:buNone/>
              <a:defRPr sz="2800"/>
            </a:lvl6pPr>
            <a:lvl7pPr lvl="6" algn="ctr" rtl="0">
              <a:lnSpc>
                <a:spcPct val="100000"/>
              </a:lnSpc>
              <a:spcBef>
                <a:spcPts val="1600"/>
              </a:spcBef>
              <a:spcAft>
                <a:spcPts val="0"/>
              </a:spcAft>
              <a:buSzPts val="2800"/>
              <a:buNone/>
              <a:defRPr sz="2800"/>
            </a:lvl7pPr>
            <a:lvl8pPr lvl="7" algn="ctr" rtl="0">
              <a:lnSpc>
                <a:spcPct val="100000"/>
              </a:lnSpc>
              <a:spcBef>
                <a:spcPts val="1600"/>
              </a:spcBef>
              <a:spcAft>
                <a:spcPts val="0"/>
              </a:spcAft>
              <a:buSzPts val="2800"/>
              <a:buNone/>
              <a:defRPr sz="2800"/>
            </a:lvl8pPr>
            <a:lvl9pPr lvl="8" algn="ctr" rtl="0">
              <a:lnSpc>
                <a:spcPct val="100000"/>
              </a:lnSpc>
              <a:spcBef>
                <a:spcPts val="1600"/>
              </a:spcBef>
              <a:spcAft>
                <a:spcPts val="0"/>
              </a:spcAft>
              <a:buSzPts val="2800"/>
              <a:buNone/>
              <a:defRPr sz="2800"/>
            </a:lvl9pPr>
          </a:lstStyle>
          <a:p>
            <a:endParaRPr/>
          </a:p>
        </p:txBody>
      </p:sp>
      <p:sp>
        <p:nvSpPr>
          <p:cNvPr id="200" name="Google Shape;200;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01"/>
        <p:cNvGrpSpPr/>
        <p:nvPr/>
      </p:nvGrpSpPr>
      <p:grpSpPr>
        <a:xfrm>
          <a:off x="0" y="0"/>
          <a:ext cx="0" cy="0"/>
          <a:chOff x="0" y="0"/>
          <a:chExt cx="0" cy="0"/>
        </a:xfrm>
      </p:grpSpPr>
      <p:sp>
        <p:nvSpPr>
          <p:cNvPr id="202" name="Google Shape;202;p34"/>
          <p:cNvSpPr txBox="1">
            <a:spLocks noGrp="1"/>
          </p:cNvSpPr>
          <p:nvPr>
            <p:ph type="title"/>
          </p:nvPr>
        </p:nvSpPr>
        <p:spPr>
          <a:xfrm>
            <a:off x="1703100" y="1757850"/>
            <a:ext cx="5737800" cy="1627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6000"/>
              <a:buNone/>
              <a:defRPr sz="6000"/>
            </a:lvl1pPr>
            <a:lvl2pPr lvl="1" algn="ctr" rtl="0">
              <a:lnSpc>
                <a:spcPct val="100000"/>
              </a:lnSpc>
              <a:spcBef>
                <a:spcPts val="0"/>
              </a:spcBef>
              <a:spcAft>
                <a:spcPts val="0"/>
              </a:spcAft>
              <a:buSzPts val="6000"/>
              <a:buNone/>
              <a:defRPr sz="6000"/>
            </a:lvl2pPr>
            <a:lvl3pPr lvl="2" algn="ctr" rtl="0">
              <a:lnSpc>
                <a:spcPct val="100000"/>
              </a:lnSpc>
              <a:spcBef>
                <a:spcPts val="0"/>
              </a:spcBef>
              <a:spcAft>
                <a:spcPts val="0"/>
              </a:spcAft>
              <a:buSzPts val="6000"/>
              <a:buNone/>
              <a:defRPr sz="6000"/>
            </a:lvl3pPr>
            <a:lvl4pPr lvl="3" algn="ctr" rtl="0">
              <a:lnSpc>
                <a:spcPct val="100000"/>
              </a:lnSpc>
              <a:spcBef>
                <a:spcPts val="0"/>
              </a:spcBef>
              <a:spcAft>
                <a:spcPts val="0"/>
              </a:spcAft>
              <a:buSzPts val="6000"/>
              <a:buNone/>
              <a:defRPr sz="6000"/>
            </a:lvl4pPr>
            <a:lvl5pPr lvl="4" algn="ctr" rtl="0">
              <a:lnSpc>
                <a:spcPct val="100000"/>
              </a:lnSpc>
              <a:spcBef>
                <a:spcPts val="0"/>
              </a:spcBef>
              <a:spcAft>
                <a:spcPts val="0"/>
              </a:spcAft>
              <a:buSzPts val="6000"/>
              <a:buNone/>
              <a:defRPr sz="6000"/>
            </a:lvl5pPr>
            <a:lvl6pPr lvl="5" algn="ctr" rtl="0">
              <a:lnSpc>
                <a:spcPct val="100000"/>
              </a:lnSpc>
              <a:spcBef>
                <a:spcPts val="0"/>
              </a:spcBef>
              <a:spcAft>
                <a:spcPts val="0"/>
              </a:spcAft>
              <a:buSzPts val="6000"/>
              <a:buNone/>
              <a:defRPr sz="6000"/>
            </a:lvl6pPr>
            <a:lvl7pPr lvl="6" algn="ctr" rtl="0">
              <a:lnSpc>
                <a:spcPct val="100000"/>
              </a:lnSpc>
              <a:spcBef>
                <a:spcPts val="0"/>
              </a:spcBef>
              <a:spcAft>
                <a:spcPts val="0"/>
              </a:spcAft>
              <a:buSzPts val="6000"/>
              <a:buNone/>
              <a:defRPr sz="6000"/>
            </a:lvl7pPr>
            <a:lvl8pPr lvl="7" algn="ctr" rtl="0">
              <a:lnSpc>
                <a:spcPct val="100000"/>
              </a:lnSpc>
              <a:spcBef>
                <a:spcPts val="0"/>
              </a:spcBef>
              <a:spcAft>
                <a:spcPts val="0"/>
              </a:spcAft>
              <a:buSzPts val="6000"/>
              <a:buNone/>
              <a:defRPr sz="6000"/>
            </a:lvl8pPr>
            <a:lvl9pPr lvl="8" algn="ctr" rtl="0">
              <a:lnSpc>
                <a:spcPct val="100000"/>
              </a:lnSpc>
              <a:spcBef>
                <a:spcPts val="0"/>
              </a:spcBef>
              <a:spcAft>
                <a:spcPts val="0"/>
              </a:spcAft>
              <a:buSzPts val="6000"/>
              <a:buNone/>
              <a:defRPr sz="6000"/>
            </a:lvl9pPr>
          </a:lstStyle>
          <a:p>
            <a:endParaRPr/>
          </a:p>
        </p:txBody>
      </p:sp>
      <p:grpSp>
        <p:nvGrpSpPr>
          <p:cNvPr id="203" name="Google Shape;203;p34"/>
          <p:cNvGrpSpPr/>
          <p:nvPr/>
        </p:nvGrpSpPr>
        <p:grpSpPr>
          <a:xfrm flipH="1">
            <a:off x="7092697" y="961120"/>
            <a:ext cx="1397510" cy="3373666"/>
            <a:chOff x="1197548" y="1137333"/>
            <a:chExt cx="1397510" cy="3373666"/>
          </a:xfrm>
        </p:grpSpPr>
        <p:sp>
          <p:nvSpPr>
            <p:cNvPr id="204" name="Google Shape;204;p34"/>
            <p:cNvSpPr/>
            <p:nvPr/>
          </p:nvSpPr>
          <p:spPr>
            <a:xfrm>
              <a:off x="1197548" y="2910192"/>
              <a:ext cx="185307" cy="175862"/>
            </a:xfrm>
            <a:custGeom>
              <a:avLst/>
              <a:gdLst/>
              <a:ahLst/>
              <a:cxnLst/>
              <a:rect l="l" t="t" r="r" b="b"/>
              <a:pathLst>
                <a:path w="5238" h="4971" extrusionOk="0">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34"/>
            <p:cNvSpPr/>
            <p:nvPr/>
          </p:nvSpPr>
          <p:spPr>
            <a:xfrm>
              <a:off x="1341734" y="1650882"/>
              <a:ext cx="115684" cy="109776"/>
            </a:xfrm>
            <a:custGeom>
              <a:avLst/>
              <a:gdLst/>
              <a:ahLst/>
              <a:cxnLst/>
              <a:rect l="l" t="t" r="r" b="b"/>
              <a:pathLst>
                <a:path w="3270" h="3103" extrusionOk="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34"/>
            <p:cNvSpPr/>
            <p:nvPr/>
          </p:nvSpPr>
          <p:spPr>
            <a:xfrm>
              <a:off x="2524232" y="4442508"/>
              <a:ext cx="70826" cy="68491"/>
            </a:xfrm>
            <a:custGeom>
              <a:avLst/>
              <a:gdLst/>
              <a:ahLst/>
              <a:cxnLst/>
              <a:rect l="l" t="t" r="r" b="b"/>
              <a:pathLst>
                <a:path w="2002" h="1936" extrusionOk="0">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34"/>
            <p:cNvSpPr/>
            <p:nvPr/>
          </p:nvSpPr>
          <p:spPr>
            <a:xfrm>
              <a:off x="2181109" y="3708282"/>
              <a:ext cx="115684" cy="109776"/>
            </a:xfrm>
            <a:custGeom>
              <a:avLst/>
              <a:gdLst/>
              <a:ahLst/>
              <a:cxnLst/>
              <a:rect l="l" t="t" r="r" b="b"/>
              <a:pathLst>
                <a:path w="3270" h="3103" extrusionOk="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34"/>
            <p:cNvSpPr/>
            <p:nvPr/>
          </p:nvSpPr>
          <p:spPr>
            <a:xfrm>
              <a:off x="2128957" y="1137333"/>
              <a:ext cx="70826" cy="68491"/>
            </a:xfrm>
            <a:custGeom>
              <a:avLst/>
              <a:gdLst/>
              <a:ahLst/>
              <a:cxnLst/>
              <a:rect l="l" t="t" r="r" b="b"/>
              <a:pathLst>
                <a:path w="2002" h="1936" extrusionOk="0">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9" name="Google Shape;209;p34"/>
          <p:cNvSpPr/>
          <p:nvPr/>
        </p:nvSpPr>
        <p:spPr>
          <a:xfrm rot="10800000" flipH="1">
            <a:off x="8424000" y="-243150"/>
            <a:ext cx="849600" cy="849600"/>
          </a:xfrm>
          <a:prstGeom prst="ellipse">
            <a:avLst/>
          </a:pr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4"/>
          <p:cNvSpPr/>
          <p:nvPr/>
        </p:nvSpPr>
        <p:spPr>
          <a:xfrm rot="10800000" flipH="1">
            <a:off x="5815350" y="4557900"/>
            <a:ext cx="2495400" cy="2495400"/>
          </a:xfrm>
          <a:prstGeom prst="ellipse">
            <a:avLst/>
          </a:pr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34"/>
          <p:cNvSpPr/>
          <p:nvPr/>
        </p:nvSpPr>
        <p:spPr>
          <a:xfrm rot="10800000" flipH="1">
            <a:off x="8310750" y="4663500"/>
            <a:ext cx="510000" cy="510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34"/>
          <p:cNvSpPr/>
          <p:nvPr/>
        </p:nvSpPr>
        <p:spPr>
          <a:xfrm rot="10800000" flipH="1">
            <a:off x="7665300" y="-73350"/>
            <a:ext cx="510000" cy="510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3" name="Google Shape;213;p34"/>
          <p:cNvGrpSpPr/>
          <p:nvPr/>
        </p:nvGrpSpPr>
        <p:grpSpPr>
          <a:xfrm>
            <a:off x="653798" y="961120"/>
            <a:ext cx="1397510" cy="3373666"/>
            <a:chOff x="1197548" y="1137333"/>
            <a:chExt cx="1397510" cy="3373666"/>
          </a:xfrm>
        </p:grpSpPr>
        <p:sp>
          <p:nvSpPr>
            <p:cNvPr id="214" name="Google Shape;214;p34"/>
            <p:cNvSpPr/>
            <p:nvPr/>
          </p:nvSpPr>
          <p:spPr>
            <a:xfrm>
              <a:off x="1197548" y="2910192"/>
              <a:ext cx="185307" cy="175862"/>
            </a:xfrm>
            <a:custGeom>
              <a:avLst/>
              <a:gdLst/>
              <a:ahLst/>
              <a:cxnLst/>
              <a:rect l="l" t="t" r="r" b="b"/>
              <a:pathLst>
                <a:path w="5238" h="4971" extrusionOk="0">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34"/>
            <p:cNvSpPr/>
            <p:nvPr/>
          </p:nvSpPr>
          <p:spPr>
            <a:xfrm>
              <a:off x="1341734" y="1650882"/>
              <a:ext cx="115684" cy="109776"/>
            </a:xfrm>
            <a:custGeom>
              <a:avLst/>
              <a:gdLst/>
              <a:ahLst/>
              <a:cxnLst/>
              <a:rect l="l" t="t" r="r" b="b"/>
              <a:pathLst>
                <a:path w="3270" h="3103" extrusionOk="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34"/>
            <p:cNvSpPr/>
            <p:nvPr/>
          </p:nvSpPr>
          <p:spPr>
            <a:xfrm>
              <a:off x="2524232" y="4442508"/>
              <a:ext cx="70826" cy="68491"/>
            </a:xfrm>
            <a:custGeom>
              <a:avLst/>
              <a:gdLst/>
              <a:ahLst/>
              <a:cxnLst/>
              <a:rect l="l" t="t" r="r" b="b"/>
              <a:pathLst>
                <a:path w="2002" h="1936" extrusionOk="0">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34"/>
            <p:cNvSpPr/>
            <p:nvPr/>
          </p:nvSpPr>
          <p:spPr>
            <a:xfrm>
              <a:off x="2181109" y="3708282"/>
              <a:ext cx="115684" cy="109776"/>
            </a:xfrm>
            <a:custGeom>
              <a:avLst/>
              <a:gdLst/>
              <a:ahLst/>
              <a:cxnLst/>
              <a:rect l="l" t="t" r="r" b="b"/>
              <a:pathLst>
                <a:path w="3270" h="3103" extrusionOk="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34"/>
            <p:cNvSpPr/>
            <p:nvPr/>
          </p:nvSpPr>
          <p:spPr>
            <a:xfrm>
              <a:off x="2128957" y="1137333"/>
              <a:ext cx="70826" cy="68491"/>
            </a:xfrm>
            <a:custGeom>
              <a:avLst/>
              <a:gdLst/>
              <a:ahLst/>
              <a:cxnLst/>
              <a:rect l="l" t="t" r="r" b="b"/>
              <a:pathLst>
                <a:path w="2002" h="1936" extrusionOk="0">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9" name="Google Shape;219;p34"/>
          <p:cNvSpPr/>
          <p:nvPr/>
        </p:nvSpPr>
        <p:spPr>
          <a:xfrm rot="10800000" flipH="1">
            <a:off x="-129600" y="4493700"/>
            <a:ext cx="849600" cy="849600"/>
          </a:xfrm>
          <a:prstGeom prst="ellipse">
            <a:avLst/>
          </a:pr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34"/>
          <p:cNvSpPr/>
          <p:nvPr/>
        </p:nvSpPr>
        <p:spPr>
          <a:xfrm rot="10800000" flipH="1">
            <a:off x="-952500" y="-1534275"/>
            <a:ext cx="2495400" cy="2495400"/>
          </a:xfrm>
          <a:prstGeom prst="ellipse">
            <a:avLst/>
          </a:prstGeom>
          <a:solidFill>
            <a:srgbClr val="3C78D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221"/>
        <p:cNvGrpSpPr/>
        <p:nvPr/>
      </p:nvGrpSpPr>
      <p:grpSpPr>
        <a:xfrm>
          <a:off x="0" y="0"/>
          <a:ext cx="0" cy="0"/>
          <a:chOff x="0" y="0"/>
          <a:chExt cx="0" cy="0"/>
        </a:xfrm>
      </p:grpSpPr>
      <p:sp>
        <p:nvSpPr>
          <p:cNvPr id="222" name="Google Shape;222;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3" name="Google Shape;223;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SzPts val="11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24" name="Google Shape;224;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29"/>
        <p:cNvGrpSpPr/>
        <p:nvPr/>
      </p:nvGrpSpPr>
      <p:grpSpPr>
        <a:xfrm>
          <a:off x="0" y="0"/>
          <a:ext cx="0" cy="0"/>
          <a:chOff x="0" y="0"/>
          <a:chExt cx="0" cy="0"/>
        </a:xfrm>
      </p:grpSpPr>
      <p:sp>
        <p:nvSpPr>
          <p:cNvPr id="230" name="Google Shape;230;p37"/>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7"/>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232" name="Google Shape;232;p37"/>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400"/>
              <a:buNone/>
              <a:defRPr sz="24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233" name="Google Shape;233;p3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4"/>
        <p:cNvGrpSpPr/>
        <p:nvPr/>
      </p:nvGrpSpPr>
      <p:grpSpPr>
        <a:xfrm>
          <a:off x="0" y="0"/>
          <a:ext cx="0" cy="0"/>
          <a:chOff x="0" y="0"/>
          <a:chExt cx="0" cy="0"/>
        </a:xfrm>
      </p:grpSpPr>
      <p:sp>
        <p:nvSpPr>
          <p:cNvPr id="235" name="Google Shape;235;p38"/>
          <p:cNvSpPr/>
          <p:nvPr/>
        </p:nvSpPr>
        <p:spPr>
          <a:xfrm>
            <a:off x="71800" y="1714500"/>
            <a:ext cx="8997300" cy="336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8"/>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37" name="Google Shape;237;p3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8"/>
        <p:cNvGrpSpPr/>
        <p:nvPr/>
      </p:nvGrpSpPr>
      <p:grpSpPr>
        <a:xfrm>
          <a:off x="0" y="0"/>
          <a:ext cx="0" cy="0"/>
          <a:chOff x="0" y="0"/>
          <a:chExt cx="0" cy="0"/>
        </a:xfrm>
      </p:grpSpPr>
      <p:sp>
        <p:nvSpPr>
          <p:cNvPr id="239" name="Google Shape;239;p39"/>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0" name="Google Shape;240;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41" name="Google Shape;241;p3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2"/>
        <p:cNvGrpSpPr/>
        <p:nvPr/>
      </p:nvGrpSpPr>
      <p:grpSpPr>
        <a:xfrm>
          <a:off x="0" y="0"/>
          <a:ext cx="0" cy="0"/>
          <a:chOff x="0" y="0"/>
          <a:chExt cx="0" cy="0"/>
        </a:xfrm>
      </p:grpSpPr>
      <p:sp>
        <p:nvSpPr>
          <p:cNvPr id="243" name="Google Shape;243;p40"/>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4" name="Google Shape;244;p4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5" name="Google Shape;245;p4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6" name="Google Shape;246;p4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7"/>
        <p:cNvGrpSpPr/>
        <p:nvPr/>
      </p:nvGrpSpPr>
      <p:grpSpPr>
        <a:xfrm>
          <a:off x="0" y="0"/>
          <a:ext cx="0" cy="0"/>
          <a:chOff x="0" y="0"/>
          <a:chExt cx="0" cy="0"/>
        </a:xfrm>
      </p:grpSpPr>
      <p:sp>
        <p:nvSpPr>
          <p:cNvPr id="248" name="Google Shape;248;p4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9" name="Google Shape;249;p4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0"/>
        <p:cNvGrpSpPr/>
        <p:nvPr/>
      </p:nvGrpSpPr>
      <p:grpSpPr>
        <a:xfrm>
          <a:off x="0" y="0"/>
          <a:ext cx="0" cy="0"/>
          <a:chOff x="0" y="0"/>
          <a:chExt cx="0" cy="0"/>
        </a:xfrm>
      </p:grpSpPr>
      <p:sp>
        <p:nvSpPr>
          <p:cNvPr id="251" name="Google Shape;251;p42"/>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2" name="Google Shape;252;p42"/>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53" name="Google Shape;253;p4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254"/>
        <p:cNvGrpSpPr/>
        <p:nvPr/>
      </p:nvGrpSpPr>
      <p:grpSpPr>
        <a:xfrm>
          <a:off x="0" y="0"/>
          <a:ext cx="0" cy="0"/>
          <a:chOff x="0" y="0"/>
          <a:chExt cx="0" cy="0"/>
        </a:xfrm>
      </p:grpSpPr>
      <p:sp>
        <p:nvSpPr>
          <p:cNvPr id="255" name="Google Shape;255;p43"/>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256" name="Google Shape;256;p4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7"/>
        <p:cNvGrpSpPr/>
        <p:nvPr/>
      </p:nvGrpSpPr>
      <p:grpSpPr>
        <a:xfrm>
          <a:off x="0" y="0"/>
          <a:ext cx="0" cy="0"/>
          <a:chOff x="0" y="0"/>
          <a:chExt cx="0" cy="0"/>
        </a:xfrm>
      </p:grpSpPr>
      <p:sp>
        <p:nvSpPr>
          <p:cNvPr id="258" name="Google Shape;258;p44"/>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9" name="Google Shape;259;p44"/>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260" name="Google Shape;260;p44"/>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261" name="Google Shape;261;p44"/>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62" name="Google Shape;262;p4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0"/>
              </a:spcBef>
              <a:spcAft>
                <a:spcPts val="0"/>
              </a:spcAft>
              <a:buClr>
                <a:schemeClr val="lt1"/>
              </a:buClr>
              <a:buSzPts val="1400"/>
              <a:buChar char="○"/>
              <a:defRPr>
                <a:solidFill>
                  <a:schemeClr val="lt1"/>
                </a:solidFill>
              </a:defRPr>
            </a:lvl2pPr>
            <a:lvl3pPr marL="1371600" lvl="2" indent="-317500" rtl="0">
              <a:spcBef>
                <a:spcPts val="0"/>
              </a:spcBef>
              <a:spcAft>
                <a:spcPts val="0"/>
              </a:spcAft>
              <a:buClr>
                <a:schemeClr val="lt1"/>
              </a:buClr>
              <a:buSzPts val="1400"/>
              <a:buChar char="■"/>
              <a:defRPr>
                <a:solidFill>
                  <a:schemeClr val="lt1"/>
                </a:solidFill>
              </a:defRPr>
            </a:lvl3pPr>
            <a:lvl4pPr marL="1828800" lvl="3" indent="-317500" rtl="0">
              <a:spcBef>
                <a:spcPts val="0"/>
              </a:spcBef>
              <a:spcAft>
                <a:spcPts val="0"/>
              </a:spcAft>
              <a:buClr>
                <a:schemeClr val="lt1"/>
              </a:buClr>
              <a:buSzPts val="1400"/>
              <a:buChar char="●"/>
              <a:defRPr>
                <a:solidFill>
                  <a:schemeClr val="lt1"/>
                </a:solidFill>
              </a:defRPr>
            </a:lvl4pPr>
            <a:lvl5pPr marL="2286000" lvl="4" indent="-317500" rtl="0">
              <a:spcBef>
                <a:spcPts val="0"/>
              </a:spcBef>
              <a:spcAft>
                <a:spcPts val="0"/>
              </a:spcAft>
              <a:buClr>
                <a:schemeClr val="lt1"/>
              </a:buClr>
              <a:buSzPts val="1400"/>
              <a:buChar char="○"/>
              <a:defRPr>
                <a:solidFill>
                  <a:schemeClr val="lt1"/>
                </a:solidFill>
              </a:defRPr>
            </a:lvl5pPr>
            <a:lvl6pPr marL="2743200" lvl="5" indent="-317500" rtl="0">
              <a:spcBef>
                <a:spcPts val="0"/>
              </a:spcBef>
              <a:spcAft>
                <a:spcPts val="0"/>
              </a:spcAft>
              <a:buClr>
                <a:schemeClr val="lt1"/>
              </a:buClr>
              <a:buSzPts val="1400"/>
              <a:buChar char="■"/>
              <a:defRPr>
                <a:solidFill>
                  <a:schemeClr val="lt1"/>
                </a:solidFill>
              </a:defRPr>
            </a:lvl6pPr>
            <a:lvl7pPr marL="3200400" lvl="6" indent="-317500" rtl="0">
              <a:spcBef>
                <a:spcPts val="0"/>
              </a:spcBef>
              <a:spcAft>
                <a:spcPts val="0"/>
              </a:spcAft>
              <a:buClr>
                <a:schemeClr val="lt1"/>
              </a:buClr>
              <a:buSzPts val="1400"/>
              <a:buChar char="●"/>
              <a:defRPr>
                <a:solidFill>
                  <a:schemeClr val="lt1"/>
                </a:solidFill>
              </a:defRPr>
            </a:lvl7pPr>
            <a:lvl8pPr marL="3657600" lvl="7" indent="-317500" rtl="0">
              <a:spcBef>
                <a:spcPts val="0"/>
              </a:spcBef>
              <a:spcAft>
                <a:spcPts val="0"/>
              </a:spcAft>
              <a:buClr>
                <a:schemeClr val="lt1"/>
              </a:buClr>
              <a:buSzPts val="1400"/>
              <a:buChar char="○"/>
              <a:defRPr>
                <a:solidFill>
                  <a:schemeClr val="lt1"/>
                </a:solidFill>
              </a:defRPr>
            </a:lvl8pPr>
            <a:lvl9pPr marL="4114800" lvl="8" indent="-317500" rtl="0">
              <a:spcBef>
                <a:spcPts val="0"/>
              </a:spcBef>
              <a:spcAft>
                <a:spcPts val="0"/>
              </a:spcAft>
              <a:buClr>
                <a:schemeClr val="lt1"/>
              </a:buClr>
              <a:buSzPts val="1400"/>
              <a:buChar char="■"/>
              <a:defRPr>
                <a:solidFill>
                  <a:schemeClr val="lt1"/>
                </a:solidFill>
              </a:defRPr>
            </a:lvl9pPr>
          </a:lstStyle>
          <a:p>
            <a:endParaRPr/>
          </a:p>
        </p:txBody>
      </p:sp>
      <p:sp>
        <p:nvSpPr>
          <p:cNvPr id="263" name="Google Shape;263;p4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4"/>
        <p:cNvGrpSpPr/>
        <p:nvPr/>
      </p:nvGrpSpPr>
      <p:grpSpPr>
        <a:xfrm>
          <a:off x="0" y="0"/>
          <a:ext cx="0" cy="0"/>
          <a:chOff x="0" y="0"/>
          <a:chExt cx="0" cy="0"/>
        </a:xfrm>
      </p:grpSpPr>
      <p:sp>
        <p:nvSpPr>
          <p:cNvPr id="265" name="Google Shape;265;p45"/>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2100"/>
              <a:buNone/>
              <a:defRPr sz="2100"/>
            </a:lvl1pPr>
          </a:lstStyle>
          <a:p>
            <a:endParaRPr/>
          </a:p>
        </p:txBody>
      </p:sp>
      <p:sp>
        <p:nvSpPr>
          <p:cNvPr id="266" name="Google Shape;266;p4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7"/>
        <p:cNvGrpSpPr/>
        <p:nvPr/>
      </p:nvGrpSpPr>
      <p:grpSpPr>
        <a:xfrm>
          <a:off x="0" y="0"/>
          <a:ext cx="0" cy="0"/>
          <a:chOff x="0" y="0"/>
          <a:chExt cx="0" cy="0"/>
        </a:xfrm>
      </p:grpSpPr>
      <p:sp>
        <p:nvSpPr>
          <p:cNvPr id="268" name="Google Shape;268;p46"/>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6"/>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rtl="0">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rtl="0">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rtl="0">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rtl="0">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rtl="0">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rtl="0">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rtl="0">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rtl="0">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270" name="Google Shape;270;p46"/>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Clr>
                <a:schemeClr val="lt1"/>
              </a:buClr>
              <a:buSzPts val="1800"/>
              <a:buChar char="●"/>
              <a:defRPr>
                <a:solidFill>
                  <a:schemeClr val="lt1"/>
                </a:solidFill>
              </a:defRPr>
            </a:lvl1pPr>
            <a:lvl2pPr marL="914400" lvl="1" indent="-317500" algn="ctr" rtl="0">
              <a:spcBef>
                <a:spcPts val="0"/>
              </a:spcBef>
              <a:spcAft>
                <a:spcPts val="0"/>
              </a:spcAft>
              <a:buClr>
                <a:schemeClr val="lt1"/>
              </a:buClr>
              <a:buSzPts val="1400"/>
              <a:buChar char="○"/>
              <a:defRPr>
                <a:solidFill>
                  <a:schemeClr val="lt1"/>
                </a:solidFill>
              </a:defRPr>
            </a:lvl2pPr>
            <a:lvl3pPr marL="1371600" lvl="2" indent="-317500" algn="ctr" rtl="0">
              <a:spcBef>
                <a:spcPts val="0"/>
              </a:spcBef>
              <a:spcAft>
                <a:spcPts val="0"/>
              </a:spcAft>
              <a:buClr>
                <a:schemeClr val="lt1"/>
              </a:buClr>
              <a:buSzPts val="1400"/>
              <a:buChar char="■"/>
              <a:defRPr>
                <a:solidFill>
                  <a:schemeClr val="lt1"/>
                </a:solidFill>
              </a:defRPr>
            </a:lvl3pPr>
            <a:lvl4pPr marL="1828800" lvl="3" indent="-317500" algn="ctr" rtl="0">
              <a:spcBef>
                <a:spcPts val="0"/>
              </a:spcBef>
              <a:spcAft>
                <a:spcPts val="0"/>
              </a:spcAft>
              <a:buClr>
                <a:schemeClr val="lt1"/>
              </a:buClr>
              <a:buSzPts val="1400"/>
              <a:buChar char="●"/>
              <a:defRPr>
                <a:solidFill>
                  <a:schemeClr val="lt1"/>
                </a:solidFill>
              </a:defRPr>
            </a:lvl4pPr>
            <a:lvl5pPr marL="2286000" lvl="4" indent="-317500" algn="ctr" rtl="0">
              <a:spcBef>
                <a:spcPts val="0"/>
              </a:spcBef>
              <a:spcAft>
                <a:spcPts val="0"/>
              </a:spcAft>
              <a:buClr>
                <a:schemeClr val="lt1"/>
              </a:buClr>
              <a:buSzPts val="1400"/>
              <a:buChar char="○"/>
              <a:defRPr>
                <a:solidFill>
                  <a:schemeClr val="lt1"/>
                </a:solidFill>
              </a:defRPr>
            </a:lvl5pPr>
            <a:lvl6pPr marL="2743200" lvl="5" indent="-317500" algn="ctr" rtl="0">
              <a:spcBef>
                <a:spcPts val="0"/>
              </a:spcBef>
              <a:spcAft>
                <a:spcPts val="0"/>
              </a:spcAft>
              <a:buClr>
                <a:schemeClr val="lt1"/>
              </a:buClr>
              <a:buSzPts val="1400"/>
              <a:buChar char="■"/>
              <a:defRPr>
                <a:solidFill>
                  <a:schemeClr val="lt1"/>
                </a:solidFill>
              </a:defRPr>
            </a:lvl6pPr>
            <a:lvl7pPr marL="3200400" lvl="6" indent="-317500" algn="ctr" rtl="0">
              <a:spcBef>
                <a:spcPts val="0"/>
              </a:spcBef>
              <a:spcAft>
                <a:spcPts val="0"/>
              </a:spcAft>
              <a:buClr>
                <a:schemeClr val="lt1"/>
              </a:buClr>
              <a:buSzPts val="1400"/>
              <a:buChar char="●"/>
              <a:defRPr>
                <a:solidFill>
                  <a:schemeClr val="lt1"/>
                </a:solidFill>
              </a:defRPr>
            </a:lvl7pPr>
            <a:lvl8pPr marL="3657600" lvl="7" indent="-317500" algn="ctr" rtl="0">
              <a:spcBef>
                <a:spcPts val="0"/>
              </a:spcBef>
              <a:spcAft>
                <a:spcPts val="0"/>
              </a:spcAft>
              <a:buClr>
                <a:schemeClr val="lt1"/>
              </a:buClr>
              <a:buSzPts val="1400"/>
              <a:buChar char="○"/>
              <a:defRPr>
                <a:solidFill>
                  <a:schemeClr val="lt1"/>
                </a:solidFill>
              </a:defRPr>
            </a:lvl8pPr>
            <a:lvl9pPr marL="4114800" lvl="8" indent="-317500" algn="ctr" rtl="0">
              <a:spcBef>
                <a:spcPts val="0"/>
              </a:spcBef>
              <a:spcAft>
                <a:spcPts val="0"/>
              </a:spcAft>
              <a:buClr>
                <a:schemeClr val="lt1"/>
              </a:buClr>
              <a:buSzPts val="1400"/>
              <a:buChar char="■"/>
              <a:defRPr>
                <a:solidFill>
                  <a:schemeClr val="lt1"/>
                </a:solidFill>
              </a:defRPr>
            </a:lvl9pPr>
          </a:lstStyle>
          <a:p>
            <a:endParaRPr/>
          </a:p>
        </p:txBody>
      </p:sp>
      <p:sp>
        <p:nvSpPr>
          <p:cNvPr id="271" name="Google Shape;271;p4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2"/>
        <p:cNvGrpSpPr/>
        <p:nvPr/>
      </p:nvGrpSpPr>
      <p:grpSpPr>
        <a:xfrm>
          <a:off x="0" y="0"/>
          <a:ext cx="0" cy="0"/>
          <a:chOff x="0" y="0"/>
          <a:chExt cx="0" cy="0"/>
        </a:xfrm>
      </p:grpSpPr>
      <p:sp>
        <p:nvSpPr>
          <p:cNvPr id="273" name="Google Shape;273;p4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rgbClr val="EFEFEF"/>
        </a:solidFill>
        <a:effectLst/>
      </p:bgPr>
    </p:bg>
    <p:spTree>
      <p:nvGrpSpPr>
        <p:cNvPr id="1" name="Shape 277"/>
        <p:cNvGrpSpPr/>
        <p:nvPr/>
      </p:nvGrpSpPr>
      <p:grpSpPr>
        <a:xfrm>
          <a:off x="0" y="0"/>
          <a:ext cx="0" cy="0"/>
          <a:chOff x="0" y="0"/>
          <a:chExt cx="0" cy="0"/>
        </a:xfrm>
      </p:grpSpPr>
      <p:sp>
        <p:nvSpPr>
          <p:cNvPr id="278" name="Google Shape;278;p49"/>
          <p:cNvSpPr/>
          <p:nvPr/>
        </p:nvSpPr>
        <p:spPr>
          <a:xfrm flipH="1">
            <a:off x="-7075" y="-137525"/>
            <a:ext cx="9190500" cy="52809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9"/>
          <p:cNvSpPr txBox="1">
            <a:spLocks noGrp="1"/>
          </p:cNvSpPr>
          <p:nvPr>
            <p:ph type="ctrTitle"/>
          </p:nvPr>
        </p:nvSpPr>
        <p:spPr>
          <a:xfrm>
            <a:off x="4818613" y="1392125"/>
            <a:ext cx="3527100" cy="203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500">
                <a:solidFill>
                  <a:schemeClr val="accent5"/>
                </a:solidFill>
              </a:defRPr>
            </a:lvl1pPr>
            <a:lvl2pPr lvl="1"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2pPr>
            <a:lvl3pPr lvl="2"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3pPr>
            <a:lvl4pPr lvl="3"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4pPr>
            <a:lvl5pPr lvl="4"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5pPr>
            <a:lvl6pPr lvl="5"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6pPr>
            <a:lvl7pPr lvl="6"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7pPr>
            <a:lvl8pPr lvl="7"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8pPr>
            <a:lvl9pPr lvl="8"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9pPr>
          </a:lstStyle>
          <a:p>
            <a:endParaRPr/>
          </a:p>
        </p:txBody>
      </p:sp>
      <p:sp>
        <p:nvSpPr>
          <p:cNvPr id="280" name="Google Shape;280;p49"/>
          <p:cNvSpPr txBox="1">
            <a:spLocks noGrp="1"/>
          </p:cNvSpPr>
          <p:nvPr>
            <p:ph type="subTitle" idx="1"/>
          </p:nvPr>
        </p:nvSpPr>
        <p:spPr>
          <a:xfrm>
            <a:off x="5013313" y="3277126"/>
            <a:ext cx="3332400" cy="3366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solidFill>
                  <a:srgbClr val="EFEFEF"/>
                </a:solidFill>
              </a:defRPr>
            </a:lvl1pPr>
            <a:lvl2pPr lvl="1"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 text">
  <p:cSld name="CUSTOM_28">
    <p:bg>
      <p:bgPr>
        <a:solidFill>
          <a:schemeClr val="lt1"/>
        </a:solidFill>
        <a:effectLst/>
      </p:bgPr>
    </p:bg>
    <p:spTree>
      <p:nvGrpSpPr>
        <p:cNvPr id="1" name="Shape 281"/>
        <p:cNvGrpSpPr/>
        <p:nvPr/>
      </p:nvGrpSpPr>
      <p:grpSpPr>
        <a:xfrm>
          <a:off x="0" y="0"/>
          <a:ext cx="0" cy="0"/>
          <a:chOff x="0" y="0"/>
          <a:chExt cx="0" cy="0"/>
        </a:xfrm>
      </p:grpSpPr>
      <p:sp>
        <p:nvSpPr>
          <p:cNvPr id="282" name="Google Shape;282;p50"/>
          <p:cNvSpPr txBox="1">
            <a:spLocks noGrp="1"/>
          </p:cNvSpPr>
          <p:nvPr>
            <p:ph type="subTitle" idx="1"/>
          </p:nvPr>
        </p:nvSpPr>
        <p:spPr>
          <a:xfrm>
            <a:off x="856200" y="1115677"/>
            <a:ext cx="7670400" cy="3416400"/>
          </a:xfrm>
          <a:prstGeom prst="rect">
            <a:avLst/>
          </a:prstGeom>
          <a:noFill/>
        </p:spPr>
        <p:txBody>
          <a:bodyPr spcFirstLastPara="1" wrap="square" lIns="91425" tIns="91425" rIns="91425" bIns="91425" anchor="t" anchorCtr="0">
            <a:noAutofit/>
          </a:bodyPr>
          <a:lstStyle>
            <a:lvl1pPr lvl="0" rtl="0">
              <a:spcBef>
                <a:spcPts val="0"/>
              </a:spcBef>
              <a:spcAft>
                <a:spcPts val="0"/>
              </a:spcAft>
              <a:buClr>
                <a:srgbClr val="20293B"/>
              </a:buClr>
              <a:buSzPts val="1000"/>
              <a:buFont typeface="Abel"/>
              <a:buChar char="●"/>
              <a:defRPr>
                <a:solidFill>
                  <a:srgbClr val="EFEFEF"/>
                </a:solidFill>
                <a:latin typeface="Abel"/>
                <a:ea typeface="Abel"/>
                <a:cs typeface="Abel"/>
                <a:sym typeface="Abel"/>
              </a:defRPr>
            </a:lvl1pPr>
            <a:lvl2pPr lvl="1"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2pPr>
            <a:lvl3pPr lvl="2"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3pPr>
            <a:lvl4pPr lvl="3"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4pPr>
            <a:lvl5pPr lvl="4"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5pPr>
            <a:lvl6pPr lvl="5"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6pPr>
            <a:lvl7pPr lvl="6"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7pPr>
            <a:lvl8pPr lvl="7"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8pPr>
            <a:lvl9pPr lvl="8"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9pPr>
          </a:lstStyle>
          <a:p>
            <a:endParaRPr/>
          </a:p>
        </p:txBody>
      </p:sp>
      <p:sp>
        <p:nvSpPr>
          <p:cNvPr id="283" name="Google Shape;283;p50"/>
          <p:cNvSpPr/>
          <p:nvPr/>
        </p:nvSpPr>
        <p:spPr>
          <a:xfrm>
            <a:off x="0" y="556000"/>
            <a:ext cx="1388700" cy="237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284" name="Google Shape;284;p50"/>
          <p:cNvSpPr txBox="1">
            <a:spLocks noGrp="1"/>
          </p:cNvSpPr>
          <p:nvPr>
            <p:ph type="ctrTitle"/>
          </p:nvPr>
        </p:nvSpPr>
        <p:spPr>
          <a:xfrm>
            <a:off x="948600" y="360643"/>
            <a:ext cx="72645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FFFFFF"/>
              </a:buClr>
              <a:buSzPts val="2400"/>
              <a:buNone/>
              <a:defRPr>
                <a:solidFill>
                  <a:srgbClr val="FFFFFF"/>
                </a:solidFill>
              </a:defRPr>
            </a:lvl1pPr>
            <a:lvl2pPr lvl="1"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2pPr>
            <a:lvl3pPr lvl="2"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3pPr>
            <a:lvl4pPr lvl="3"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4pPr>
            <a:lvl5pPr lvl="4"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5pPr>
            <a:lvl6pPr lvl="5"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6pPr>
            <a:lvl7pPr lvl="6"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7pPr>
            <a:lvl8pPr lvl="7"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8pPr>
            <a:lvl9pPr lvl="8"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9pPr>
          </a:lstStyle>
          <a:p>
            <a:endParaRPr/>
          </a:p>
        </p:txBody>
      </p:sp>
    </p:spTree>
  </p:cSld>
  <p:clrMapOvr>
    <a:masterClrMapping/>
  </p:clrMapOvr>
  <p:extLst>
    <p:ext uri="{DCECCB84-F9BA-43D5-87BE-67443E8EF086}">
      <p15:sldGuideLst xmlns:p15="http://schemas.microsoft.com/office/powerpoint/2012/main">
        <p15:guide id="1" orient="horz" pos="340">
          <p15:clr>
            <a:srgbClr val="FA7B17"/>
          </p15:clr>
        </p15:guide>
        <p15:guide id="2" pos="454">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able of contents">
  <p:cSld name="CUSTOM_12">
    <p:bg>
      <p:bgPr>
        <a:solidFill>
          <a:srgbClr val="EFEFEF"/>
        </a:solidFill>
        <a:effectLst/>
      </p:bgPr>
    </p:bg>
    <p:spTree>
      <p:nvGrpSpPr>
        <p:cNvPr id="1" name="Shape 285"/>
        <p:cNvGrpSpPr/>
        <p:nvPr/>
      </p:nvGrpSpPr>
      <p:grpSpPr>
        <a:xfrm>
          <a:off x="0" y="0"/>
          <a:ext cx="0" cy="0"/>
          <a:chOff x="0" y="0"/>
          <a:chExt cx="0" cy="0"/>
        </a:xfrm>
      </p:grpSpPr>
      <p:sp>
        <p:nvSpPr>
          <p:cNvPr id="286" name="Google Shape;286;p51"/>
          <p:cNvSpPr/>
          <p:nvPr/>
        </p:nvSpPr>
        <p:spPr>
          <a:xfrm rot="10800000" flipH="1">
            <a:off x="-7075" y="-137525"/>
            <a:ext cx="9190500" cy="52809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1"/>
          <p:cNvSpPr txBox="1">
            <a:spLocks noGrp="1"/>
          </p:cNvSpPr>
          <p:nvPr>
            <p:ph type="subTitle" idx="1"/>
          </p:nvPr>
        </p:nvSpPr>
        <p:spPr>
          <a:xfrm>
            <a:off x="6825175" y="3742225"/>
            <a:ext cx="8043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88" name="Google Shape;288;p51"/>
          <p:cNvSpPr txBox="1">
            <a:spLocks noGrp="1"/>
          </p:cNvSpPr>
          <p:nvPr>
            <p:ph type="subTitle" idx="2"/>
          </p:nvPr>
        </p:nvSpPr>
        <p:spPr>
          <a:xfrm>
            <a:off x="6825175" y="2380050"/>
            <a:ext cx="11085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89" name="Google Shape;289;p51"/>
          <p:cNvSpPr txBox="1">
            <a:spLocks noGrp="1"/>
          </p:cNvSpPr>
          <p:nvPr>
            <p:ph type="subTitle" idx="3"/>
          </p:nvPr>
        </p:nvSpPr>
        <p:spPr>
          <a:xfrm>
            <a:off x="4189488" y="579250"/>
            <a:ext cx="13944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90" name="Google Shape;290;p51"/>
          <p:cNvSpPr txBox="1">
            <a:spLocks noGrp="1"/>
          </p:cNvSpPr>
          <p:nvPr>
            <p:ph type="subTitle" idx="4"/>
          </p:nvPr>
        </p:nvSpPr>
        <p:spPr>
          <a:xfrm>
            <a:off x="1392142" y="579250"/>
            <a:ext cx="11469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91" name="Google Shape;291;p51"/>
          <p:cNvSpPr txBox="1">
            <a:spLocks noGrp="1"/>
          </p:cNvSpPr>
          <p:nvPr>
            <p:ph type="subTitle" idx="5"/>
          </p:nvPr>
        </p:nvSpPr>
        <p:spPr>
          <a:xfrm>
            <a:off x="4181076" y="3742224"/>
            <a:ext cx="13449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92" name="Google Shape;292;p51"/>
          <p:cNvSpPr txBox="1">
            <a:spLocks noGrp="1"/>
          </p:cNvSpPr>
          <p:nvPr>
            <p:ph type="subTitle" idx="6"/>
          </p:nvPr>
        </p:nvSpPr>
        <p:spPr>
          <a:xfrm>
            <a:off x="1392142" y="1969950"/>
            <a:ext cx="13944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93" name="Google Shape;293;p51"/>
          <p:cNvSpPr txBox="1">
            <a:spLocks noGrp="1"/>
          </p:cNvSpPr>
          <p:nvPr>
            <p:ph type="subTitle" idx="7"/>
          </p:nvPr>
        </p:nvSpPr>
        <p:spPr>
          <a:xfrm>
            <a:off x="1410724" y="987775"/>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94" name="Google Shape;294;p51"/>
          <p:cNvSpPr txBox="1">
            <a:spLocks noGrp="1"/>
          </p:cNvSpPr>
          <p:nvPr>
            <p:ph type="subTitle" idx="8"/>
          </p:nvPr>
        </p:nvSpPr>
        <p:spPr>
          <a:xfrm>
            <a:off x="4199651" y="4148741"/>
            <a:ext cx="1573500" cy="572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000"/>
              <a:buNone/>
              <a:defRPr sz="12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295" name="Google Shape;295;p51"/>
          <p:cNvSpPr txBox="1">
            <a:spLocks noGrp="1"/>
          </p:cNvSpPr>
          <p:nvPr>
            <p:ph type="subTitle" idx="9"/>
          </p:nvPr>
        </p:nvSpPr>
        <p:spPr>
          <a:xfrm>
            <a:off x="1410724" y="2380873"/>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96" name="Google Shape;296;p51"/>
          <p:cNvSpPr txBox="1">
            <a:spLocks noGrp="1"/>
          </p:cNvSpPr>
          <p:nvPr>
            <p:ph type="subTitle" idx="13"/>
          </p:nvPr>
        </p:nvSpPr>
        <p:spPr>
          <a:xfrm>
            <a:off x="4208074" y="987775"/>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97" name="Google Shape;297;p51"/>
          <p:cNvSpPr txBox="1">
            <a:spLocks noGrp="1"/>
          </p:cNvSpPr>
          <p:nvPr>
            <p:ph type="subTitle" idx="14"/>
          </p:nvPr>
        </p:nvSpPr>
        <p:spPr>
          <a:xfrm>
            <a:off x="6843751" y="4148741"/>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000"/>
              <a:buNone/>
              <a:defRPr sz="12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298" name="Google Shape;298;p51"/>
          <p:cNvSpPr txBox="1">
            <a:spLocks noGrp="1"/>
          </p:cNvSpPr>
          <p:nvPr>
            <p:ph type="subTitle" idx="15"/>
          </p:nvPr>
        </p:nvSpPr>
        <p:spPr>
          <a:xfrm>
            <a:off x="6843751" y="2790941"/>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000"/>
              <a:buNone/>
              <a:defRPr sz="12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299" name="Google Shape;299;p51"/>
          <p:cNvSpPr txBox="1">
            <a:spLocks noGrp="1"/>
          </p:cNvSpPr>
          <p:nvPr>
            <p:ph type="title" hasCustomPrompt="1"/>
          </p:nvPr>
        </p:nvSpPr>
        <p:spPr>
          <a:xfrm>
            <a:off x="607642" y="483494"/>
            <a:ext cx="8043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00" name="Google Shape;300;p51"/>
          <p:cNvSpPr txBox="1">
            <a:spLocks noGrp="1"/>
          </p:cNvSpPr>
          <p:nvPr>
            <p:ph type="title" idx="16" hasCustomPrompt="1"/>
          </p:nvPr>
        </p:nvSpPr>
        <p:spPr>
          <a:xfrm>
            <a:off x="2988898" y="3646354"/>
            <a:ext cx="12120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01" name="Google Shape;301;p51"/>
          <p:cNvSpPr txBox="1">
            <a:spLocks noGrp="1"/>
          </p:cNvSpPr>
          <p:nvPr>
            <p:ph type="title" idx="17" hasCustomPrompt="1"/>
          </p:nvPr>
        </p:nvSpPr>
        <p:spPr>
          <a:xfrm>
            <a:off x="607642" y="1886125"/>
            <a:ext cx="8043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02" name="Google Shape;302;p51"/>
          <p:cNvSpPr txBox="1">
            <a:spLocks noGrp="1"/>
          </p:cNvSpPr>
          <p:nvPr>
            <p:ph type="title" idx="18" hasCustomPrompt="1"/>
          </p:nvPr>
        </p:nvSpPr>
        <p:spPr>
          <a:xfrm>
            <a:off x="3333707" y="483494"/>
            <a:ext cx="855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03" name="Google Shape;303;p51"/>
          <p:cNvSpPr txBox="1">
            <a:spLocks noGrp="1"/>
          </p:cNvSpPr>
          <p:nvPr>
            <p:ph type="title" idx="19" hasCustomPrompt="1"/>
          </p:nvPr>
        </p:nvSpPr>
        <p:spPr>
          <a:xfrm>
            <a:off x="5632779" y="3646354"/>
            <a:ext cx="12120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04" name="Google Shape;304;p51"/>
          <p:cNvSpPr txBox="1">
            <a:spLocks noGrp="1"/>
          </p:cNvSpPr>
          <p:nvPr>
            <p:ph type="title" idx="20" hasCustomPrompt="1"/>
          </p:nvPr>
        </p:nvSpPr>
        <p:spPr>
          <a:xfrm>
            <a:off x="5632779" y="2283003"/>
            <a:ext cx="12120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 Text 1">
  <p:cSld name="CUSTOM_13">
    <p:bg>
      <p:bgPr>
        <a:solidFill>
          <a:srgbClr val="EFEFEF"/>
        </a:solidFill>
        <a:effectLst/>
      </p:bgPr>
    </p:bg>
    <p:spTree>
      <p:nvGrpSpPr>
        <p:cNvPr id="1" name="Shape 305"/>
        <p:cNvGrpSpPr/>
        <p:nvPr/>
      </p:nvGrpSpPr>
      <p:grpSpPr>
        <a:xfrm>
          <a:off x="0" y="0"/>
          <a:ext cx="0" cy="0"/>
          <a:chOff x="0" y="0"/>
          <a:chExt cx="0" cy="0"/>
        </a:xfrm>
      </p:grpSpPr>
      <p:sp>
        <p:nvSpPr>
          <p:cNvPr id="306" name="Google Shape;306;p52"/>
          <p:cNvSpPr/>
          <p:nvPr/>
        </p:nvSpPr>
        <p:spPr>
          <a:xfrm>
            <a:off x="0" y="556000"/>
            <a:ext cx="1388700" cy="176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07" name="Google Shape;307;p52"/>
          <p:cNvSpPr txBox="1">
            <a:spLocks noGrp="1"/>
          </p:cNvSpPr>
          <p:nvPr>
            <p:ph type="title"/>
          </p:nvPr>
        </p:nvSpPr>
        <p:spPr>
          <a:xfrm>
            <a:off x="856197" y="1666525"/>
            <a:ext cx="2376300" cy="8967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solidFill>
                  <a:schemeClr val="accent5"/>
                </a:solidFill>
              </a:defRPr>
            </a:lvl1pPr>
            <a:lvl2pPr lvl="1" rtl="0">
              <a:spcBef>
                <a:spcPts val="0"/>
              </a:spcBef>
              <a:spcAft>
                <a:spcPts val="0"/>
              </a:spcAft>
              <a:buClr>
                <a:srgbClr val="434343"/>
              </a:buClr>
              <a:buSzPts val="2800"/>
              <a:buNone/>
              <a:defRPr>
                <a:solidFill>
                  <a:srgbClr val="434343"/>
                </a:solidFill>
              </a:defRPr>
            </a:lvl2pPr>
            <a:lvl3pPr lvl="2" rtl="0">
              <a:spcBef>
                <a:spcPts val="0"/>
              </a:spcBef>
              <a:spcAft>
                <a:spcPts val="0"/>
              </a:spcAft>
              <a:buClr>
                <a:srgbClr val="434343"/>
              </a:buClr>
              <a:buSzPts val="2800"/>
              <a:buNone/>
              <a:defRPr>
                <a:solidFill>
                  <a:srgbClr val="434343"/>
                </a:solidFill>
              </a:defRPr>
            </a:lvl3pPr>
            <a:lvl4pPr lvl="3" rtl="0">
              <a:spcBef>
                <a:spcPts val="0"/>
              </a:spcBef>
              <a:spcAft>
                <a:spcPts val="0"/>
              </a:spcAft>
              <a:buClr>
                <a:srgbClr val="434343"/>
              </a:buClr>
              <a:buSzPts val="2800"/>
              <a:buNone/>
              <a:defRPr>
                <a:solidFill>
                  <a:srgbClr val="434343"/>
                </a:solidFill>
              </a:defRPr>
            </a:lvl4pPr>
            <a:lvl5pPr lvl="4" rtl="0">
              <a:spcBef>
                <a:spcPts val="0"/>
              </a:spcBef>
              <a:spcAft>
                <a:spcPts val="0"/>
              </a:spcAft>
              <a:buClr>
                <a:srgbClr val="434343"/>
              </a:buClr>
              <a:buSzPts val="2800"/>
              <a:buNone/>
              <a:defRPr>
                <a:solidFill>
                  <a:srgbClr val="434343"/>
                </a:solidFill>
              </a:defRPr>
            </a:lvl5pPr>
            <a:lvl6pPr lvl="5" rtl="0">
              <a:spcBef>
                <a:spcPts val="0"/>
              </a:spcBef>
              <a:spcAft>
                <a:spcPts val="0"/>
              </a:spcAft>
              <a:buClr>
                <a:srgbClr val="434343"/>
              </a:buClr>
              <a:buSzPts val="2800"/>
              <a:buNone/>
              <a:defRPr>
                <a:solidFill>
                  <a:srgbClr val="434343"/>
                </a:solidFill>
              </a:defRPr>
            </a:lvl6pPr>
            <a:lvl7pPr lvl="6" rtl="0">
              <a:spcBef>
                <a:spcPts val="0"/>
              </a:spcBef>
              <a:spcAft>
                <a:spcPts val="0"/>
              </a:spcAft>
              <a:buClr>
                <a:srgbClr val="434343"/>
              </a:buClr>
              <a:buSzPts val="2800"/>
              <a:buNone/>
              <a:defRPr>
                <a:solidFill>
                  <a:srgbClr val="434343"/>
                </a:solidFill>
              </a:defRPr>
            </a:lvl7pPr>
            <a:lvl8pPr lvl="7" rtl="0">
              <a:spcBef>
                <a:spcPts val="0"/>
              </a:spcBef>
              <a:spcAft>
                <a:spcPts val="0"/>
              </a:spcAft>
              <a:buClr>
                <a:srgbClr val="434343"/>
              </a:buClr>
              <a:buSzPts val="2800"/>
              <a:buNone/>
              <a:defRPr>
                <a:solidFill>
                  <a:srgbClr val="434343"/>
                </a:solidFill>
              </a:defRPr>
            </a:lvl8pPr>
            <a:lvl9pPr lvl="8" rtl="0">
              <a:spcBef>
                <a:spcPts val="0"/>
              </a:spcBef>
              <a:spcAft>
                <a:spcPts val="0"/>
              </a:spcAft>
              <a:buClr>
                <a:srgbClr val="434343"/>
              </a:buClr>
              <a:buSzPts val="2800"/>
              <a:buNone/>
              <a:defRPr>
                <a:solidFill>
                  <a:srgbClr val="434343"/>
                </a:solidFill>
              </a:defRPr>
            </a:lvl9pPr>
          </a:lstStyle>
          <a:p>
            <a:endParaRPr/>
          </a:p>
        </p:txBody>
      </p:sp>
      <p:sp>
        <p:nvSpPr>
          <p:cNvPr id="308" name="Google Shape;308;p52"/>
          <p:cNvSpPr txBox="1">
            <a:spLocks noGrp="1"/>
          </p:cNvSpPr>
          <p:nvPr>
            <p:ph type="subTitle" idx="1"/>
          </p:nvPr>
        </p:nvSpPr>
        <p:spPr>
          <a:xfrm flipH="1">
            <a:off x="856195" y="2760775"/>
            <a:ext cx="3068700" cy="117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dk2"/>
              </a:buClr>
              <a:buSzPts val="1100"/>
              <a:buNone/>
              <a:defRPr>
                <a:solidFill>
                  <a:schemeClr val="dk2"/>
                </a:solidFill>
              </a:defRPr>
            </a:lvl2pPr>
            <a:lvl3pPr lvl="2" rtl="0">
              <a:lnSpc>
                <a:spcPct val="100000"/>
              </a:lnSpc>
              <a:spcBef>
                <a:spcPts val="0"/>
              </a:spcBef>
              <a:spcAft>
                <a:spcPts val="0"/>
              </a:spcAft>
              <a:buClr>
                <a:schemeClr val="dk2"/>
              </a:buClr>
              <a:buSzPts val="1100"/>
              <a:buNone/>
              <a:defRPr>
                <a:solidFill>
                  <a:schemeClr val="dk2"/>
                </a:solidFill>
              </a:defRPr>
            </a:lvl3pPr>
            <a:lvl4pPr lvl="3" rtl="0">
              <a:lnSpc>
                <a:spcPct val="100000"/>
              </a:lnSpc>
              <a:spcBef>
                <a:spcPts val="0"/>
              </a:spcBef>
              <a:spcAft>
                <a:spcPts val="0"/>
              </a:spcAft>
              <a:buClr>
                <a:schemeClr val="dk2"/>
              </a:buClr>
              <a:buSzPts val="1100"/>
              <a:buNone/>
              <a:defRPr>
                <a:solidFill>
                  <a:schemeClr val="dk2"/>
                </a:solidFill>
              </a:defRPr>
            </a:lvl4pPr>
            <a:lvl5pPr lvl="4" rtl="0">
              <a:lnSpc>
                <a:spcPct val="100000"/>
              </a:lnSpc>
              <a:spcBef>
                <a:spcPts val="0"/>
              </a:spcBef>
              <a:spcAft>
                <a:spcPts val="0"/>
              </a:spcAft>
              <a:buClr>
                <a:schemeClr val="dk2"/>
              </a:buClr>
              <a:buSzPts val="1100"/>
              <a:buNone/>
              <a:defRPr>
                <a:solidFill>
                  <a:schemeClr val="dk2"/>
                </a:solidFill>
              </a:defRPr>
            </a:lvl5pPr>
            <a:lvl6pPr lvl="5" rtl="0">
              <a:lnSpc>
                <a:spcPct val="100000"/>
              </a:lnSpc>
              <a:spcBef>
                <a:spcPts val="0"/>
              </a:spcBef>
              <a:spcAft>
                <a:spcPts val="0"/>
              </a:spcAft>
              <a:buClr>
                <a:schemeClr val="dk2"/>
              </a:buClr>
              <a:buSzPts val="1100"/>
              <a:buNone/>
              <a:defRPr>
                <a:solidFill>
                  <a:schemeClr val="dk2"/>
                </a:solidFill>
              </a:defRPr>
            </a:lvl6pPr>
            <a:lvl7pPr lvl="6" rtl="0">
              <a:lnSpc>
                <a:spcPct val="100000"/>
              </a:lnSpc>
              <a:spcBef>
                <a:spcPts val="0"/>
              </a:spcBef>
              <a:spcAft>
                <a:spcPts val="0"/>
              </a:spcAft>
              <a:buClr>
                <a:schemeClr val="dk2"/>
              </a:buClr>
              <a:buSzPts val="1100"/>
              <a:buNone/>
              <a:defRPr>
                <a:solidFill>
                  <a:schemeClr val="dk2"/>
                </a:solidFill>
              </a:defRPr>
            </a:lvl7pPr>
            <a:lvl8pPr lvl="7" rtl="0">
              <a:lnSpc>
                <a:spcPct val="100000"/>
              </a:lnSpc>
              <a:spcBef>
                <a:spcPts val="0"/>
              </a:spcBef>
              <a:spcAft>
                <a:spcPts val="0"/>
              </a:spcAft>
              <a:buClr>
                <a:schemeClr val="dk2"/>
              </a:buClr>
              <a:buSzPts val="1100"/>
              <a:buNone/>
              <a:defRPr>
                <a:solidFill>
                  <a:schemeClr val="dk2"/>
                </a:solidFill>
              </a:defRPr>
            </a:lvl8pPr>
            <a:lvl9pPr lvl="8" rtl="0">
              <a:lnSpc>
                <a:spcPct val="100000"/>
              </a:lnSpc>
              <a:spcBef>
                <a:spcPts val="0"/>
              </a:spcBef>
              <a:spcAft>
                <a:spcPts val="0"/>
              </a:spcAft>
              <a:buClr>
                <a:schemeClr val="dk2"/>
              </a:buClr>
              <a:buSzPts val="1100"/>
              <a:buNone/>
              <a:defRPr>
                <a:solidFill>
                  <a:schemeClr val="dk2"/>
                </a:solidFill>
              </a:defRPr>
            </a:lvl9pPr>
          </a:lstStyle>
          <a:p>
            <a:endParaRPr/>
          </a:p>
        </p:txBody>
      </p:sp>
      <p:sp>
        <p:nvSpPr>
          <p:cNvPr id="309" name="Google Shape;309;p52"/>
          <p:cNvSpPr/>
          <p:nvPr/>
        </p:nvSpPr>
        <p:spPr>
          <a:xfrm flipH="1">
            <a:off x="6648725" y="3686950"/>
            <a:ext cx="2534700" cy="14565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Four columns">
  <p:cSld name="CUSTOM_14_1">
    <p:bg>
      <p:bgPr>
        <a:solidFill>
          <a:srgbClr val="EFEFEF"/>
        </a:solidFill>
        <a:effectLst/>
      </p:bgPr>
    </p:bg>
    <p:spTree>
      <p:nvGrpSpPr>
        <p:cNvPr id="1" name="Shape 310"/>
        <p:cNvGrpSpPr/>
        <p:nvPr/>
      </p:nvGrpSpPr>
      <p:grpSpPr>
        <a:xfrm>
          <a:off x="0" y="0"/>
          <a:ext cx="0" cy="0"/>
          <a:chOff x="0" y="0"/>
          <a:chExt cx="0" cy="0"/>
        </a:xfrm>
      </p:grpSpPr>
      <p:sp>
        <p:nvSpPr>
          <p:cNvPr id="311" name="Google Shape;311;p53"/>
          <p:cNvSpPr/>
          <p:nvPr/>
        </p:nvSpPr>
        <p:spPr>
          <a:xfrm>
            <a:off x="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3"/>
          <p:cNvSpPr txBox="1">
            <a:spLocks noGrp="1"/>
          </p:cNvSpPr>
          <p:nvPr>
            <p:ph type="subTitle" idx="1"/>
          </p:nvPr>
        </p:nvSpPr>
        <p:spPr>
          <a:xfrm>
            <a:off x="5207350" y="3796621"/>
            <a:ext cx="2385000" cy="30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a:endParaRPr/>
          </a:p>
        </p:txBody>
      </p:sp>
      <p:sp>
        <p:nvSpPr>
          <p:cNvPr id="313" name="Google Shape;313;p53"/>
          <p:cNvSpPr txBox="1">
            <a:spLocks noGrp="1"/>
          </p:cNvSpPr>
          <p:nvPr>
            <p:ph type="subTitle" idx="2"/>
          </p:nvPr>
        </p:nvSpPr>
        <p:spPr>
          <a:xfrm>
            <a:off x="5207350" y="1957850"/>
            <a:ext cx="2385000" cy="26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a:endParaRPr/>
          </a:p>
        </p:txBody>
      </p:sp>
      <p:sp>
        <p:nvSpPr>
          <p:cNvPr id="314" name="Google Shape;314;p53"/>
          <p:cNvSpPr txBox="1">
            <a:spLocks noGrp="1"/>
          </p:cNvSpPr>
          <p:nvPr>
            <p:ph type="subTitle" idx="3"/>
          </p:nvPr>
        </p:nvSpPr>
        <p:spPr>
          <a:xfrm>
            <a:off x="5207350" y="21184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a:endParaRPr/>
          </a:p>
        </p:txBody>
      </p:sp>
      <p:sp>
        <p:nvSpPr>
          <p:cNvPr id="315" name="Google Shape;315;p53"/>
          <p:cNvSpPr txBox="1">
            <a:spLocks noGrp="1"/>
          </p:cNvSpPr>
          <p:nvPr>
            <p:ph type="subTitle" idx="4"/>
          </p:nvPr>
        </p:nvSpPr>
        <p:spPr>
          <a:xfrm>
            <a:off x="5207350" y="39773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a:endParaRPr/>
          </a:p>
        </p:txBody>
      </p:sp>
      <p:sp>
        <p:nvSpPr>
          <p:cNvPr id="316" name="Google Shape;316;p53"/>
          <p:cNvSpPr/>
          <p:nvPr/>
        </p:nvSpPr>
        <p:spPr>
          <a:xfrm>
            <a:off x="0" y="3687000"/>
            <a:ext cx="1637400" cy="14565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3"/>
          <p:cNvSpPr txBox="1">
            <a:spLocks noGrp="1"/>
          </p:cNvSpPr>
          <p:nvPr>
            <p:ph type="ctrTitle"/>
          </p:nvPr>
        </p:nvSpPr>
        <p:spPr>
          <a:xfrm>
            <a:off x="948600" y="360643"/>
            <a:ext cx="72645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
        <p:nvSpPr>
          <p:cNvPr id="318" name="Google Shape;318;p53"/>
          <p:cNvSpPr txBox="1">
            <a:spLocks noGrp="1"/>
          </p:cNvSpPr>
          <p:nvPr>
            <p:ph type="subTitle" idx="5"/>
          </p:nvPr>
        </p:nvSpPr>
        <p:spPr>
          <a:xfrm>
            <a:off x="1455675" y="3796625"/>
            <a:ext cx="2661600" cy="30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a:endParaRPr/>
          </a:p>
        </p:txBody>
      </p:sp>
      <p:sp>
        <p:nvSpPr>
          <p:cNvPr id="319" name="Google Shape;319;p53"/>
          <p:cNvSpPr txBox="1">
            <a:spLocks noGrp="1"/>
          </p:cNvSpPr>
          <p:nvPr>
            <p:ph type="subTitle" idx="6"/>
          </p:nvPr>
        </p:nvSpPr>
        <p:spPr>
          <a:xfrm>
            <a:off x="1455675" y="1957850"/>
            <a:ext cx="2385000" cy="26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a:endParaRPr/>
          </a:p>
        </p:txBody>
      </p:sp>
      <p:sp>
        <p:nvSpPr>
          <p:cNvPr id="320" name="Google Shape;320;p53"/>
          <p:cNvSpPr txBox="1">
            <a:spLocks noGrp="1"/>
          </p:cNvSpPr>
          <p:nvPr>
            <p:ph type="subTitle" idx="7"/>
          </p:nvPr>
        </p:nvSpPr>
        <p:spPr>
          <a:xfrm>
            <a:off x="1455675" y="21184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a:endParaRPr/>
          </a:p>
        </p:txBody>
      </p:sp>
      <p:sp>
        <p:nvSpPr>
          <p:cNvPr id="321" name="Google Shape;321;p53"/>
          <p:cNvSpPr txBox="1">
            <a:spLocks noGrp="1"/>
          </p:cNvSpPr>
          <p:nvPr>
            <p:ph type="subTitle" idx="8"/>
          </p:nvPr>
        </p:nvSpPr>
        <p:spPr>
          <a:xfrm>
            <a:off x="1455675" y="39773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 Text 2">
  <p:cSld name="CUSTOM_26">
    <p:bg>
      <p:bgPr>
        <a:solidFill>
          <a:srgbClr val="EFEFEF"/>
        </a:solidFill>
        <a:effectLst/>
      </p:bgPr>
    </p:bg>
    <p:spTree>
      <p:nvGrpSpPr>
        <p:cNvPr id="1" name="Shape 322"/>
        <p:cNvGrpSpPr/>
        <p:nvPr/>
      </p:nvGrpSpPr>
      <p:grpSpPr>
        <a:xfrm>
          <a:off x="0" y="0"/>
          <a:ext cx="0" cy="0"/>
          <a:chOff x="0" y="0"/>
          <a:chExt cx="0" cy="0"/>
        </a:xfrm>
      </p:grpSpPr>
      <p:sp>
        <p:nvSpPr>
          <p:cNvPr id="323" name="Google Shape;323;p54"/>
          <p:cNvSpPr/>
          <p:nvPr/>
        </p:nvSpPr>
        <p:spPr>
          <a:xfrm>
            <a:off x="7365425" y="556000"/>
            <a:ext cx="1778700" cy="176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24" name="Google Shape;324;p54"/>
          <p:cNvSpPr txBox="1">
            <a:spLocks noGrp="1"/>
          </p:cNvSpPr>
          <p:nvPr>
            <p:ph type="title"/>
          </p:nvPr>
        </p:nvSpPr>
        <p:spPr>
          <a:xfrm flipH="1">
            <a:off x="4321203" y="1666525"/>
            <a:ext cx="3966600" cy="896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solidFill>
                  <a:schemeClr val="accent5"/>
                </a:solidFill>
              </a:defRPr>
            </a:lvl1pPr>
            <a:lvl2pPr lvl="1" algn="r" rtl="0">
              <a:spcBef>
                <a:spcPts val="0"/>
              </a:spcBef>
              <a:spcAft>
                <a:spcPts val="0"/>
              </a:spcAft>
              <a:buClr>
                <a:srgbClr val="434343"/>
              </a:buClr>
              <a:buSzPts val="2800"/>
              <a:buNone/>
              <a:defRPr>
                <a:solidFill>
                  <a:srgbClr val="434343"/>
                </a:solidFill>
              </a:defRPr>
            </a:lvl2pPr>
            <a:lvl3pPr lvl="2" algn="r" rtl="0">
              <a:spcBef>
                <a:spcPts val="0"/>
              </a:spcBef>
              <a:spcAft>
                <a:spcPts val="0"/>
              </a:spcAft>
              <a:buClr>
                <a:srgbClr val="434343"/>
              </a:buClr>
              <a:buSzPts val="2800"/>
              <a:buNone/>
              <a:defRPr>
                <a:solidFill>
                  <a:srgbClr val="434343"/>
                </a:solidFill>
              </a:defRPr>
            </a:lvl3pPr>
            <a:lvl4pPr lvl="3" algn="r" rtl="0">
              <a:spcBef>
                <a:spcPts val="0"/>
              </a:spcBef>
              <a:spcAft>
                <a:spcPts val="0"/>
              </a:spcAft>
              <a:buClr>
                <a:srgbClr val="434343"/>
              </a:buClr>
              <a:buSzPts val="2800"/>
              <a:buNone/>
              <a:defRPr>
                <a:solidFill>
                  <a:srgbClr val="434343"/>
                </a:solidFill>
              </a:defRPr>
            </a:lvl4pPr>
            <a:lvl5pPr lvl="4" algn="r" rtl="0">
              <a:spcBef>
                <a:spcPts val="0"/>
              </a:spcBef>
              <a:spcAft>
                <a:spcPts val="0"/>
              </a:spcAft>
              <a:buClr>
                <a:srgbClr val="434343"/>
              </a:buClr>
              <a:buSzPts val="2800"/>
              <a:buNone/>
              <a:defRPr>
                <a:solidFill>
                  <a:srgbClr val="434343"/>
                </a:solidFill>
              </a:defRPr>
            </a:lvl5pPr>
            <a:lvl6pPr lvl="5" algn="r" rtl="0">
              <a:spcBef>
                <a:spcPts val="0"/>
              </a:spcBef>
              <a:spcAft>
                <a:spcPts val="0"/>
              </a:spcAft>
              <a:buClr>
                <a:srgbClr val="434343"/>
              </a:buClr>
              <a:buSzPts val="2800"/>
              <a:buNone/>
              <a:defRPr>
                <a:solidFill>
                  <a:srgbClr val="434343"/>
                </a:solidFill>
              </a:defRPr>
            </a:lvl6pPr>
            <a:lvl7pPr lvl="6" algn="r" rtl="0">
              <a:spcBef>
                <a:spcPts val="0"/>
              </a:spcBef>
              <a:spcAft>
                <a:spcPts val="0"/>
              </a:spcAft>
              <a:buClr>
                <a:srgbClr val="434343"/>
              </a:buClr>
              <a:buSzPts val="2800"/>
              <a:buNone/>
              <a:defRPr>
                <a:solidFill>
                  <a:srgbClr val="434343"/>
                </a:solidFill>
              </a:defRPr>
            </a:lvl7pPr>
            <a:lvl8pPr lvl="7" algn="r" rtl="0">
              <a:spcBef>
                <a:spcPts val="0"/>
              </a:spcBef>
              <a:spcAft>
                <a:spcPts val="0"/>
              </a:spcAft>
              <a:buClr>
                <a:srgbClr val="434343"/>
              </a:buClr>
              <a:buSzPts val="2800"/>
              <a:buNone/>
              <a:defRPr>
                <a:solidFill>
                  <a:srgbClr val="434343"/>
                </a:solidFill>
              </a:defRPr>
            </a:lvl8pPr>
            <a:lvl9pPr lvl="8" algn="r" rtl="0">
              <a:spcBef>
                <a:spcPts val="0"/>
              </a:spcBef>
              <a:spcAft>
                <a:spcPts val="0"/>
              </a:spcAft>
              <a:buClr>
                <a:srgbClr val="434343"/>
              </a:buClr>
              <a:buSzPts val="2800"/>
              <a:buNone/>
              <a:defRPr>
                <a:solidFill>
                  <a:srgbClr val="434343"/>
                </a:solidFill>
              </a:defRPr>
            </a:lvl9pPr>
          </a:lstStyle>
          <a:p>
            <a:endParaRPr/>
          </a:p>
        </p:txBody>
      </p:sp>
      <p:sp>
        <p:nvSpPr>
          <p:cNvPr id="325" name="Google Shape;325;p54"/>
          <p:cNvSpPr txBox="1">
            <a:spLocks noGrp="1"/>
          </p:cNvSpPr>
          <p:nvPr>
            <p:ph type="subTitle" idx="1"/>
          </p:nvPr>
        </p:nvSpPr>
        <p:spPr>
          <a:xfrm>
            <a:off x="5219097" y="2760775"/>
            <a:ext cx="30687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100"/>
              <a:buNone/>
              <a:defRPr sz="1200">
                <a:solidFill>
                  <a:schemeClr val="lt1"/>
                </a:solidFill>
              </a:defRPr>
            </a:lvl1pPr>
            <a:lvl2pPr lvl="1" algn="r" rtl="0">
              <a:lnSpc>
                <a:spcPct val="100000"/>
              </a:lnSpc>
              <a:spcBef>
                <a:spcPts val="0"/>
              </a:spcBef>
              <a:spcAft>
                <a:spcPts val="0"/>
              </a:spcAft>
              <a:buClr>
                <a:schemeClr val="lt1"/>
              </a:buClr>
              <a:buSzPts val="1100"/>
              <a:buNone/>
              <a:defRPr>
                <a:solidFill>
                  <a:schemeClr val="lt1"/>
                </a:solidFill>
              </a:defRPr>
            </a:lvl2pPr>
            <a:lvl3pPr lvl="2" algn="r" rtl="0">
              <a:lnSpc>
                <a:spcPct val="100000"/>
              </a:lnSpc>
              <a:spcBef>
                <a:spcPts val="0"/>
              </a:spcBef>
              <a:spcAft>
                <a:spcPts val="0"/>
              </a:spcAft>
              <a:buClr>
                <a:schemeClr val="lt1"/>
              </a:buClr>
              <a:buSzPts val="1100"/>
              <a:buNone/>
              <a:defRPr>
                <a:solidFill>
                  <a:schemeClr val="lt1"/>
                </a:solidFill>
              </a:defRPr>
            </a:lvl3pPr>
            <a:lvl4pPr lvl="3" algn="r" rtl="0">
              <a:lnSpc>
                <a:spcPct val="100000"/>
              </a:lnSpc>
              <a:spcBef>
                <a:spcPts val="0"/>
              </a:spcBef>
              <a:spcAft>
                <a:spcPts val="0"/>
              </a:spcAft>
              <a:buClr>
                <a:schemeClr val="lt1"/>
              </a:buClr>
              <a:buSzPts val="1100"/>
              <a:buNone/>
              <a:defRPr>
                <a:solidFill>
                  <a:schemeClr val="lt1"/>
                </a:solidFill>
              </a:defRPr>
            </a:lvl4pPr>
            <a:lvl5pPr lvl="4" algn="r" rtl="0">
              <a:lnSpc>
                <a:spcPct val="100000"/>
              </a:lnSpc>
              <a:spcBef>
                <a:spcPts val="0"/>
              </a:spcBef>
              <a:spcAft>
                <a:spcPts val="0"/>
              </a:spcAft>
              <a:buClr>
                <a:schemeClr val="lt1"/>
              </a:buClr>
              <a:buSzPts val="1100"/>
              <a:buNone/>
              <a:defRPr>
                <a:solidFill>
                  <a:schemeClr val="lt1"/>
                </a:solidFill>
              </a:defRPr>
            </a:lvl5pPr>
            <a:lvl6pPr lvl="5" algn="r" rtl="0">
              <a:lnSpc>
                <a:spcPct val="100000"/>
              </a:lnSpc>
              <a:spcBef>
                <a:spcPts val="0"/>
              </a:spcBef>
              <a:spcAft>
                <a:spcPts val="0"/>
              </a:spcAft>
              <a:buClr>
                <a:schemeClr val="lt1"/>
              </a:buClr>
              <a:buSzPts val="1100"/>
              <a:buNone/>
              <a:defRPr>
                <a:solidFill>
                  <a:schemeClr val="lt1"/>
                </a:solidFill>
              </a:defRPr>
            </a:lvl6pPr>
            <a:lvl7pPr lvl="6" algn="r" rtl="0">
              <a:lnSpc>
                <a:spcPct val="100000"/>
              </a:lnSpc>
              <a:spcBef>
                <a:spcPts val="0"/>
              </a:spcBef>
              <a:spcAft>
                <a:spcPts val="0"/>
              </a:spcAft>
              <a:buClr>
                <a:schemeClr val="lt1"/>
              </a:buClr>
              <a:buSzPts val="1100"/>
              <a:buNone/>
              <a:defRPr>
                <a:solidFill>
                  <a:schemeClr val="lt1"/>
                </a:solidFill>
              </a:defRPr>
            </a:lvl7pPr>
            <a:lvl8pPr lvl="7" algn="r" rtl="0">
              <a:lnSpc>
                <a:spcPct val="100000"/>
              </a:lnSpc>
              <a:spcBef>
                <a:spcPts val="0"/>
              </a:spcBef>
              <a:spcAft>
                <a:spcPts val="0"/>
              </a:spcAft>
              <a:buClr>
                <a:schemeClr val="lt1"/>
              </a:buClr>
              <a:buSzPts val="1100"/>
              <a:buNone/>
              <a:defRPr>
                <a:solidFill>
                  <a:schemeClr val="lt1"/>
                </a:solidFill>
              </a:defRPr>
            </a:lvl8pPr>
            <a:lvl9pPr lvl="8" algn="r" rtl="0">
              <a:lnSpc>
                <a:spcPct val="100000"/>
              </a:lnSpc>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Quote ">
  <p:cSld name="CUSTOM_26_2">
    <p:bg>
      <p:bgPr>
        <a:solidFill>
          <a:schemeClr val="lt1"/>
        </a:solidFill>
        <a:effectLst/>
      </p:bgPr>
    </p:bg>
    <p:spTree>
      <p:nvGrpSpPr>
        <p:cNvPr id="1" name="Shape 326"/>
        <p:cNvGrpSpPr/>
        <p:nvPr/>
      </p:nvGrpSpPr>
      <p:grpSpPr>
        <a:xfrm>
          <a:off x="0" y="0"/>
          <a:ext cx="0" cy="0"/>
          <a:chOff x="0" y="0"/>
          <a:chExt cx="0" cy="0"/>
        </a:xfrm>
      </p:grpSpPr>
      <p:sp>
        <p:nvSpPr>
          <p:cNvPr id="327" name="Google Shape;327;p55"/>
          <p:cNvSpPr/>
          <p:nvPr/>
        </p:nvSpPr>
        <p:spPr>
          <a:xfrm flipH="1">
            <a:off x="-12" y="2905000"/>
            <a:ext cx="3097800" cy="237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28" name="Google Shape;328;p55"/>
          <p:cNvSpPr txBox="1">
            <a:spLocks noGrp="1"/>
          </p:cNvSpPr>
          <p:nvPr>
            <p:ph type="subTitle" idx="1"/>
          </p:nvPr>
        </p:nvSpPr>
        <p:spPr>
          <a:xfrm flipH="1">
            <a:off x="1511142" y="2906433"/>
            <a:ext cx="3051000" cy="540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solidFill>
                  <a:srgbClr val="FFFFFF"/>
                </a:solidFill>
                <a:latin typeface="Staatliches"/>
                <a:ea typeface="Staatliches"/>
                <a:cs typeface="Staatliches"/>
                <a:sym typeface="Staatliches"/>
              </a:defRPr>
            </a:lvl1pPr>
            <a:lvl2pPr lvl="1" rtl="0">
              <a:spcBef>
                <a:spcPts val="1600"/>
              </a:spcBef>
              <a:spcAft>
                <a:spcPts val="0"/>
              </a:spcAft>
              <a:buNone/>
              <a:defRPr sz="1200">
                <a:solidFill>
                  <a:schemeClr val="accent3"/>
                </a:solidFill>
                <a:latin typeface="Staatliches"/>
                <a:ea typeface="Staatliches"/>
                <a:cs typeface="Staatliches"/>
                <a:sym typeface="Staatliches"/>
              </a:defRPr>
            </a:lvl2pPr>
            <a:lvl3pPr lvl="2" rtl="0">
              <a:spcBef>
                <a:spcPts val="1600"/>
              </a:spcBef>
              <a:spcAft>
                <a:spcPts val="0"/>
              </a:spcAft>
              <a:buNone/>
              <a:defRPr sz="1200">
                <a:solidFill>
                  <a:schemeClr val="accent3"/>
                </a:solidFill>
                <a:latin typeface="Staatliches"/>
                <a:ea typeface="Staatliches"/>
                <a:cs typeface="Staatliches"/>
                <a:sym typeface="Staatliches"/>
              </a:defRPr>
            </a:lvl3pPr>
            <a:lvl4pPr lvl="3" rtl="0">
              <a:spcBef>
                <a:spcPts val="1600"/>
              </a:spcBef>
              <a:spcAft>
                <a:spcPts val="0"/>
              </a:spcAft>
              <a:buNone/>
              <a:defRPr sz="1200">
                <a:solidFill>
                  <a:schemeClr val="accent3"/>
                </a:solidFill>
                <a:latin typeface="Staatliches"/>
                <a:ea typeface="Staatliches"/>
                <a:cs typeface="Staatliches"/>
                <a:sym typeface="Staatliches"/>
              </a:defRPr>
            </a:lvl4pPr>
            <a:lvl5pPr lvl="4" rtl="0">
              <a:spcBef>
                <a:spcPts val="1600"/>
              </a:spcBef>
              <a:spcAft>
                <a:spcPts val="0"/>
              </a:spcAft>
              <a:buNone/>
              <a:defRPr sz="1200">
                <a:solidFill>
                  <a:schemeClr val="accent3"/>
                </a:solidFill>
                <a:latin typeface="Staatliches"/>
                <a:ea typeface="Staatliches"/>
                <a:cs typeface="Staatliches"/>
                <a:sym typeface="Staatliches"/>
              </a:defRPr>
            </a:lvl5pPr>
            <a:lvl6pPr lvl="5" rtl="0">
              <a:spcBef>
                <a:spcPts val="1600"/>
              </a:spcBef>
              <a:spcAft>
                <a:spcPts val="0"/>
              </a:spcAft>
              <a:buNone/>
              <a:defRPr sz="1200">
                <a:solidFill>
                  <a:schemeClr val="accent3"/>
                </a:solidFill>
                <a:latin typeface="Staatliches"/>
                <a:ea typeface="Staatliches"/>
                <a:cs typeface="Staatliches"/>
                <a:sym typeface="Staatliches"/>
              </a:defRPr>
            </a:lvl6pPr>
            <a:lvl7pPr lvl="6" rtl="0">
              <a:spcBef>
                <a:spcPts val="1600"/>
              </a:spcBef>
              <a:spcAft>
                <a:spcPts val="0"/>
              </a:spcAft>
              <a:buNone/>
              <a:defRPr sz="1200">
                <a:solidFill>
                  <a:schemeClr val="accent3"/>
                </a:solidFill>
                <a:latin typeface="Staatliches"/>
                <a:ea typeface="Staatliches"/>
                <a:cs typeface="Staatliches"/>
                <a:sym typeface="Staatliches"/>
              </a:defRPr>
            </a:lvl7pPr>
            <a:lvl8pPr lvl="7" rtl="0">
              <a:spcBef>
                <a:spcPts val="1600"/>
              </a:spcBef>
              <a:spcAft>
                <a:spcPts val="0"/>
              </a:spcAft>
              <a:buNone/>
              <a:defRPr sz="1200">
                <a:solidFill>
                  <a:schemeClr val="accent3"/>
                </a:solidFill>
                <a:latin typeface="Staatliches"/>
                <a:ea typeface="Staatliches"/>
                <a:cs typeface="Staatliches"/>
                <a:sym typeface="Staatliches"/>
              </a:defRPr>
            </a:lvl8pPr>
            <a:lvl9pPr lvl="8" rtl="0">
              <a:spcBef>
                <a:spcPts val="1600"/>
              </a:spcBef>
              <a:spcAft>
                <a:spcPts val="1600"/>
              </a:spcAft>
              <a:buNone/>
              <a:defRPr sz="1200">
                <a:solidFill>
                  <a:schemeClr val="accent3"/>
                </a:solidFill>
                <a:latin typeface="Staatliches"/>
                <a:ea typeface="Staatliches"/>
                <a:cs typeface="Staatliches"/>
                <a:sym typeface="Staatliches"/>
              </a:defRPr>
            </a:lvl9pPr>
          </a:lstStyle>
          <a:p>
            <a:endParaRPr/>
          </a:p>
        </p:txBody>
      </p:sp>
      <p:sp>
        <p:nvSpPr>
          <p:cNvPr id="329" name="Google Shape;329;p55"/>
          <p:cNvSpPr txBox="1">
            <a:spLocks noGrp="1"/>
          </p:cNvSpPr>
          <p:nvPr>
            <p:ph type="subTitle" idx="2"/>
          </p:nvPr>
        </p:nvSpPr>
        <p:spPr>
          <a:xfrm flipH="1">
            <a:off x="1511213" y="2084750"/>
            <a:ext cx="3089400" cy="57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Clr>
                <a:srgbClr val="5B3C43"/>
              </a:buClr>
              <a:buSzPts val="1400"/>
              <a:buNone/>
              <a:defRPr sz="1400">
                <a:solidFill>
                  <a:srgbClr val="5B3C43"/>
                </a:solidFill>
              </a:defRPr>
            </a:lvl2pPr>
            <a:lvl3pPr lvl="2" rtl="0">
              <a:lnSpc>
                <a:spcPct val="100000"/>
              </a:lnSpc>
              <a:spcBef>
                <a:spcPts val="0"/>
              </a:spcBef>
              <a:spcAft>
                <a:spcPts val="0"/>
              </a:spcAft>
              <a:buClr>
                <a:srgbClr val="5B3C43"/>
              </a:buClr>
              <a:buSzPts val="1400"/>
              <a:buNone/>
              <a:defRPr sz="1400">
                <a:solidFill>
                  <a:srgbClr val="5B3C43"/>
                </a:solidFill>
              </a:defRPr>
            </a:lvl3pPr>
            <a:lvl4pPr lvl="3" rtl="0">
              <a:lnSpc>
                <a:spcPct val="100000"/>
              </a:lnSpc>
              <a:spcBef>
                <a:spcPts val="0"/>
              </a:spcBef>
              <a:spcAft>
                <a:spcPts val="0"/>
              </a:spcAft>
              <a:buClr>
                <a:srgbClr val="5B3C43"/>
              </a:buClr>
              <a:buSzPts val="1400"/>
              <a:buNone/>
              <a:defRPr sz="1400">
                <a:solidFill>
                  <a:srgbClr val="5B3C43"/>
                </a:solidFill>
              </a:defRPr>
            </a:lvl4pPr>
            <a:lvl5pPr lvl="4" rtl="0">
              <a:lnSpc>
                <a:spcPct val="100000"/>
              </a:lnSpc>
              <a:spcBef>
                <a:spcPts val="0"/>
              </a:spcBef>
              <a:spcAft>
                <a:spcPts val="0"/>
              </a:spcAft>
              <a:buClr>
                <a:srgbClr val="5B3C43"/>
              </a:buClr>
              <a:buSzPts val="1400"/>
              <a:buNone/>
              <a:defRPr sz="1400">
                <a:solidFill>
                  <a:srgbClr val="5B3C43"/>
                </a:solidFill>
              </a:defRPr>
            </a:lvl5pPr>
            <a:lvl6pPr lvl="5" rtl="0">
              <a:lnSpc>
                <a:spcPct val="100000"/>
              </a:lnSpc>
              <a:spcBef>
                <a:spcPts val="0"/>
              </a:spcBef>
              <a:spcAft>
                <a:spcPts val="0"/>
              </a:spcAft>
              <a:buClr>
                <a:srgbClr val="5B3C43"/>
              </a:buClr>
              <a:buSzPts val="1400"/>
              <a:buNone/>
              <a:defRPr sz="1400">
                <a:solidFill>
                  <a:srgbClr val="5B3C43"/>
                </a:solidFill>
              </a:defRPr>
            </a:lvl6pPr>
            <a:lvl7pPr lvl="6" rtl="0">
              <a:lnSpc>
                <a:spcPct val="100000"/>
              </a:lnSpc>
              <a:spcBef>
                <a:spcPts val="0"/>
              </a:spcBef>
              <a:spcAft>
                <a:spcPts val="0"/>
              </a:spcAft>
              <a:buClr>
                <a:srgbClr val="5B3C43"/>
              </a:buClr>
              <a:buSzPts val="1400"/>
              <a:buNone/>
              <a:defRPr sz="1400">
                <a:solidFill>
                  <a:srgbClr val="5B3C43"/>
                </a:solidFill>
              </a:defRPr>
            </a:lvl7pPr>
            <a:lvl8pPr lvl="7" rtl="0">
              <a:lnSpc>
                <a:spcPct val="100000"/>
              </a:lnSpc>
              <a:spcBef>
                <a:spcPts val="0"/>
              </a:spcBef>
              <a:spcAft>
                <a:spcPts val="0"/>
              </a:spcAft>
              <a:buClr>
                <a:srgbClr val="5B3C43"/>
              </a:buClr>
              <a:buSzPts val="1400"/>
              <a:buNone/>
              <a:defRPr sz="1400">
                <a:solidFill>
                  <a:srgbClr val="5B3C43"/>
                </a:solidFill>
              </a:defRPr>
            </a:lvl8pPr>
            <a:lvl9pPr lvl="8" rtl="0">
              <a:lnSpc>
                <a:spcPct val="100000"/>
              </a:lnSpc>
              <a:spcBef>
                <a:spcPts val="0"/>
              </a:spcBef>
              <a:spcAft>
                <a:spcPts val="0"/>
              </a:spcAft>
              <a:buClr>
                <a:srgbClr val="5B3C43"/>
              </a:buClr>
              <a:buSzPts val="1400"/>
              <a:buNone/>
              <a:defRPr sz="1400">
                <a:solidFill>
                  <a:srgbClr val="5B3C43"/>
                </a:solidFill>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 text 3">
  <p:cSld name="CUSTOM_26_1">
    <p:bg>
      <p:bgPr>
        <a:solidFill>
          <a:srgbClr val="EFEFEF"/>
        </a:solidFill>
        <a:effectLst/>
      </p:bgPr>
    </p:bg>
    <p:spTree>
      <p:nvGrpSpPr>
        <p:cNvPr id="1" name="Shape 330"/>
        <p:cNvGrpSpPr/>
        <p:nvPr/>
      </p:nvGrpSpPr>
      <p:grpSpPr>
        <a:xfrm>
          <a:off x="0" y="0"/>
          <a:ext cx="0" cy="0"/>
          <a:chOff x="0" y="0"/>
          <a:chExt cx="0" cy="0"/>
        </a:xfrm>
      </p:grpSpPr>
      <p:sp>
        <p:nvSpPr>
          <p:cNvPr id="331" name="Google Shape;331;p56"/>
          <p:cNvSpPr/>
          <p:nvPr/>
        </p:nvSpPr>
        <p:spPr>
          <a:xfrm flipH="1">
            <a:off x="7755299" y="868425"/>
            <a:ext cx="1388700" cy="176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32" name="Google Shape;332;p56"/>
          <p:cNvSpPr txBox="1">
            <a:spLocks noGrp="1"/>
          </p:cNvSpPr>
          <p:nvPr>
            <p:ph type="title"/>
          </p:nvPr>
        </p:nvSpPr>
        <p:spPr>
          <a:xfrm>
            <a:off x="5646900" y="1753400"/>
            <a:ext cx="2640900" cy="896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000">
                <a:solidFill>
                  <a:schemeClr val="accent5"/>
                </a:solidFill>
              </a:defRPr>
            </a:lvl1pPr>
            <a:lvl2pPr lvl="1" algn="r" rtl="0">
              <a:spcBef>
                <a:spcPts val="0"/>
              </a:spcBef>
              <a:spcAft>
                <a:spcPts val="0"/>
              </a:spcAft>
              <a:buClr>
                <a:srgbClr val="62BCBE"/>
              </a:buClr>
              <a:buSzPts val="6000"/>
              <a:buNone/>
              <a:defRPr sz="6000">
                <a:solidFill>
                  <a:srgbClr val="62BCBE"/>
                </a:solidFill>
              </a:defRPr>
            </a:lvl2pPr>
            <a:lvl3pPr lvl="2" algn="r" rtl="0">
              <a:spcBef>
                <a:spcPts val="0"/>
              </a:spcBef>
              <a:spcAft>
                <a:spcPts val="0"/>
              </a:spcAft>
              <a:buClr>
                <a:srgbClr val="62BCBE"/>
              </a:buClr>
              <a:buSzPts val="6000"/>
              <a:buNone/>
              <a:defRPr sz="6000">
                <a:solidFill>
                  <a:srgbClr val="62BCBE"/>
                </a:solidFill>
              </a:defRPr>
            </a:lvl3pPr>
            <a:lvl4pPr lvl="3" algn="r" rtl="0">
              <a:spcBef>
                <a:spcPts val="0"/>
              </a:spcBef>
              <a:spcAft>
                <a:spcPts val="0"/>
              </a:spcAft>
              <a:buClr>
                <a:srgbClr val="62BCBE"/>
              </a:buClr>
              <a:buSzPts val="6000"/>
              <a:buNone/>
              <a:defRPr sz="6000">
                <a:solidFill>
                  <a:srgbClr val="62BCBE"/>
                </a:solidFill>
              </a:defRPr>
            </a:lvl4pPr>
            <a:lvl5pPr lvl="4" algn="r" rtl="0">
              <a:spcBef>
                <a:spcPts val="0"/>
              </a:spcBef>
              <a:spcAft>
                <a:spcPts val="0"/>
              </a:spcAft>
              <a:buClr>
                <a:srgbClr val="62BCBE"/>
              </a:buClr>
              <a:buSzPts val="6000"/>
              <a:buNone/>
              <a:defRPr sz="6000">
                <a:solidFill>
                  <a:srgbClr val="62BCBE"/>
                </a:solidFill>
              </a:defRPr>
            </a:lvl5pPr>
            <a:lvl6pPr lvl="5" algn="r" rtl="0">
              <a:spcBef>
                <a:spcPts val="0"/>
              </a:spcBef>
              <a:spcAft>
                <a:spcPts val="0"/>
              </a:spcAft>
              <a:buClr>
                <a:srgbClr val="62BCBE"/>
              </a:buClr>
              <a:buSzPts val="6000"/>
              <a:buNone/>
              <a:defRPr sz="6000">
                <a:solidFill>
                  <a:srgbClr val="62BCBE"/>
                </a:solidFill>
              </a:defRPr>
            </a:lvl6pPr>
            <a:lvl7pPr lvl="6" algn="r" rtl="0">
              <a:spcBef>
                <a:spcPts val="0"/>
              </a:spcBef>
              <a:spcAft>
                <a:spcPts val="0"/>
              </a:spcAft>
              <a:buClr>
                <a:srgbClr val="62BCBE"/>
              </a:buClr>
              <a:buSzPts val="6000"/>
              <a:buNone/>
              <a:defRPr sz="6000">
                <a:solidFill>
                  <a:srgbClr val="62BCBE"/>
                </a:solidFill>
              </a:defRPr>
            </a:lvl7pPr>
            <a:lvl8pPr lvl="7" algn="r" rtl="0">
              <a:spcBef>
                <a:spcPts val="0"/>
              </a:spcBef>
              <a:spcAft>
                <a:spcPts val="0"/>
              </a:spcAft>
              <a:buClr>
                <a:srgbClr val="62BCBE"/>
              </a:buClr>
              <a:buSzPts val="6000"/>
              <a:buNone/>
              <a:defRPr sz="6000">
                <a:solidFill>
                  <a:srgbClr val="62BCBE"/>
                </a:solidFill>
              </a:defRPr>
            </a:lvl8pPr>
            <a:lvl9pPr lvl="8" algn="r" rtl="0">
              <a:spcBef>
                <a:spcPts val="0"/>
              </a:spcBef>
              <a:spcAft>
                <a:spcPts val="0"/>
              </a:spcAft>
              <a:buClr>
                <a:srgbClr val="62BCBE"/>
              </a:buClr>
              <a:buSzPts val="6000"/>
              <a:buNone/>
              <a:defRPr sz="6000">
                <a:solidFill>
                  <a:srgbClr val="62BCBE"/>
                </a:solidFill>
              </a:defRPr>
            </a:lvl9pPr>
          </a:lstStyle>
          <a:p>
            <a:endParaRPr/>
          </a:p>
        </p:txBody>
      </p:sp>
      <p:sp>
        <p:nvSpPr>
          <p:cNvPr id="333" name="Google Shape;333;p56"/>
          <p:cNvSpPr txBox="1">
            <a:spLocks noGrp="1"/>
          </p:cNvSpPr>
          <p:nvPr>
            <p:ph type="subTitle" idx="1"/>
          </p:nvPr>
        </p:nvSpPr>
        <p:spPr>
          <a:xfrm flipH="1">
            <a:off x="5485100" y="2753100"/>
            <a:ext cx="2802600" cy="155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200"/>
              <a:buNone/>
              <a:defRPr sz="1200">
                <a:solidFill>
                  <a:schemeClr val="lt1"/>
                </a:solidFill>
              </a:defRPr>
            </a:lvl1pPr>
            <a:lvl2pPr lvl="1" algn="r" rtl="0">
              <a:lnSpc>
                <a:spcPct val="100000"/>
              </a:lnSpc>
              <a:spcBef>
                <a:spcPts val="0"/>
              </a:spcBef>
              <a:spcAft>
                <a:spcPts val="0"/>
              </a:spcAft>
              <a:buClr>
                <a:schemeClr val="lt1"/>
              </a:buClr>
              <a:buSzPts val="1200"/>
              <a:buNone/>
              <a:defRPr sz="1200">
                <a:solidFill>
                  <a:schemeClr val="lt1"/>
                </a:solidFill>
              </a:defRPr>
            </a:lvl2pPr>
            <a:lvl3pPr lvl="2" algn="r" rtl="0">
              <a:lnSpc>
                <a:spcPct val="100000"/>
              </a:lnSpc>
              <a:spcBef>
                <a:spcPts val="0"/>
              </a:spcBef>
              <a:spcAft>
                <a:spcPts val="0"/>
              </a:spcAft>
              <a:buClr>
                <a:schemeClr val="lt1"/>
              </a:buClr>
              <a:buSzPts val="1200"/>
              <a:buNone/>
              <a:defRPr sz="1200">
                <a:solidFill>
                  <a:schemeClr val="lt1"/>
                </a:solidFill>
              </a:defRPr>
            </a:lvl3pPr>
            <a:lvl4pPr lvl="3" algn="r" rtl="0">
              <a:lnSpc>
                <a:spcPct val="100000"/>
              </a:lnSpc>
              <a:spcBef>
                <a:spcPts val="0"/>
              </a:spcBef>
              <a:spcAft>
                <a:spcPts val="0"/>
              </a:spcAft>
              <a:buClr>
                <a:schemeClr val="lt1"/>
              </a:buClr>
              <a:buSzPts val="1200"/>
              <a:buNone/>
              <a:defRPr sz="1200">
                <a:solidFill>
                  <a:schemeClr val="lt1"/>
                </a:solidFill>
              </a:defRPr>
            </a:lvl4pPr>
            <a:lvl5pPr lvl="4" algn="r" rtl="0">
              <a:lnSpc>
                <a:spcPct val="100000"/>
              </a:lnSpc>
              <a:spcBef>
                <a:spcPts val="0"/>
              </a:spcBef>
              <a:spcAft>
                <a:spcPts val="0"/>
              </a:spcAft>
              <a:buClr>
                <a:schemeClr val="lt1"/>
              </a:buClr>
              <a:buSzPts val="1200"/>
              <a:buNone/>
              <a:defRPr sz="1200">
                <a:solidFill>
                  <a:schemeClr val="lt1"/>
                </a:solidFill>
              </a:defRPr>
            </a:lvl5pPr>
            <a:lvl6pPr lvl="5" algn="r" rtl="0">
              <a:lnSpc>
                <a:spcPct val="100000"/>
              </a:lnSpc>
              <a:spcBef>
                <a:spcPts val="0"/>
              </a:spcBef>
              <a:spcAft>
                <a:spcPts val="0"/>
              </a:spcAft>
              <a:buClr>
                <a:schemeClr val="lt1"/>
              </a:buClr>
              <a:buSzPts val="1200"/>
              <a:buNone/>
              <a:defRPr sz="1200">
                <a:solidFill>
                  <a:schemeClr val="lt1"/>
                </a:solidFill>
              </a:defRPr>
            </a:lvl6pPr>
            <a:lvl7pPr lvl="6" algn="r" rtl="0">
              <a:lnSpc>
                <a:spcPct val="100000"/>
              </a:lnSpc>
              <a:spcBef>
                <a:spcPts val="0"/>
              </a:spcBef>
              <a:spcAft>
                <a:spcPts val="0"/>
              </a:spcAft>
              <a:buClr>
                <a:schemeClr val="lt1"/>
              </a:buClr>
              <a:buSzPts val="1200"/>
              <a:buNone/>
              <a:defRPr sz="1200">
                <a:solidFill>
                  <a:schemeClr val="lt1"/>
                </a:solidFill>
              </a:defRPr>
            </a:lvl7pPr>
            <a:lvl8pPr lvl="7" algn="r" rtl="0">
              <a:lnSpc>
                <a:spcPct val="100000"/>
              </a:lnSpc>
              <a:spcBef>
                <a:spcPts val="0"/>
              </a:spcBef>
              <a:spcAft>
                <a:spcPts val="0"/>
              </a:spcAft>
              <a:buClr>
                <a:schemeClr val="lt1"/>
              </a:buClr>
              <a:buSzPts val="1200"/>
              <a:buNone/>
              <a:defRPr sz="1200">
                <a:solidFill>
                  <a:schemeClr val="lt1"/>
                </a:solidFill>
              </a:defRPr>
            </a:lvl8pPr>
            <a:lvl9pPr lvl="8" algn="r" rtl="0">
              <a:lnSpc>
                <a:spcPct val="100000"/>
              </a:lnSpc>
              <a:spcBef>
                <a:spcPts val="0"/>
              </a:spcBef>
              <a:spcAft>
                <a:spcPts val="0"/>
              </a:spcAft>
              <a:buClr>
                <a:schemeClr val="lt1"/>
              </a:buClr>
              <a:buSzPts val="1200"/>
              <a:buNone/>
              <a:defRPr sz="1200">
                <a:solidFill>
                  <a:schemeClr val="lt1"/>
                </a:solidFil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 Text 4">
  <p:cSld name="CUSTOM_26_1_1">
    <p:bg>
      <p:bgPr>
        <a:solidFill>
          <a:srgbClr val="EFEFEF"/>
        </a:solidFill>
        <a:effectLst/>
      </p:bgPr>
    </p:bg>
    <p:spTree>
      <p:nvGrpSpPr>
        <p:cNvPr id="1" name="Shape 334"/>
        <p:cNvGrpSpPr/>
        <p:nvPr/>
      </p:nvGrpSpPr>
      <p:grpSpPr>
        <a:xfrm>
          <a:off x="0" y="0"/>
          <a:ext cx="0" cy="0"/>
          <a:chOff x="0" y="0"/>
          <a:chExt cx="0" cy="0"/>
        </a:xfrm>
      </p:grpSpPr>
      <p:sp>
        <p:nvSpPr>
          <p:cNvPr id="335" name="Google Shape;335;p57"/>
          <p:cNvSpPr/>
          <p:nvPr/>
        </p:nvSpPr>
        <p:spPr>
          <a:xfrm>
            <a:off x="0" y="868425"/>
            <a:ext cx="1388700" cy="176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36" name="Google Shape;336;p57"/>
          <p:cNvSpPr txBox="1">
            <a:spLocks noGrp="1"/>
          </p:cNvSpPr>
          <p:nvPr>
            <p:ph type="title"/>
          </p:nvPr>
        </p:nvSpPr>
        <p:spPr>
          <a:xfrm flipH="1">
            <a:off x="856199" y="1705548"/>
            <a:ext cx="2640900" cy="8967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accent5"/>
                </a:solidFill>
              </a:defRPr>
            </a:lvl1pPr>
            <a:lvl2pPr lvl="1" rtl="0">
              <a:spcBef>
                <a:spcPts val="0"/>
              </a:spcBef>
              <a:spcAft>
                <a:spcPts val="0"/>
              </a:spcAft>
              <a:buClr>
                <a:srgbClr val="62BCBE"/>
              </a:buClr>
              <a:buSzPts val="6000"/>
              <a:buNone/>
              <a:defRPr sz="6000">
                <a:solidFill>
                  <a:srgbClr val="62BCBE"/>
                </a:solidFill>
              </a:defRPr>
            </a:lvl2pPr>
            <a:lvl3pPr lvl="2" rtl="0">
              <a:spcBef>
                <a:spcPts val="0"/>
              </a:spcBef>
              <a:spcAft>
                <a:spcPts val="0"/>
              </a:spcAft>
              <a:buClr>
                <a:srgbClr val="62BCBE"/>
              </a:buClr>
              <a:buSzPts val="6000"/>
              <a:buNone/>
              <a:defRPr sz="6000">
                <a:solidFill>
                  <a:srgbClr val="62BCBE"/>
                </a:solidFill>
              </a:defRPr>
            </a:lvl3pPr>
            <a:lvl4pPr lvl="3" rtl="0">
              <a:spcBef>
                <a:spcPts val="0"/>
              </a:spcBef>
              <a:spcAft>
                <a:spcPts val="0"/>
              </a:spcAft>
              <a:buClr>
                <a:srgbClr val="62BCBE"/>
              </a:buClr>
              <a:buSzPts val="6000"/>
              <a:buNone/>
              <a:defRPr sz="6000">
                <a:solidFill>
                  <a:srgbClr val="62BCBE"/>
                </a:solidFill>
              </a:defRPr>
            </a:lvl4pPr>
            <a:lvl5pPr lvl="4" rtl="0">
              <a:spcBef>
                <a:spcPts val="0"/>
              </a:spcBef>
              <a:spcAft>
                <a:spcPts val="0"/>
              </a:spcAft>
              <a:buClr>
                <a:srgbClr val="62BCBE"/>
              </a:buClr>
              <a:buSzPts val="6000"/>
              <a:buNone/>
              <a:defRPr sz="6000">
                <a:solidFill>
                  <a:srgbClr val="62BCBE"/>
                </a:solidFill>
              </a:defRPr>
            </a:lvl5pPr>
            <a:lvl6pPr lvl="5" rtl="0">
              <a:spcBef>
                <a:spcPts val="0"/>
              </a:spcBef>
              <a:spcAft>
                <a:spcPts val="0"/>
              </a:spcAft>
              <a:buClr>
                <a:srgbClr val="62BCBE"/>
              </a:buClr>
              <a:buSzPts val="6000"/>
              <a:buNone/>
              <a:defRPr sz="6000">
                <a:solidFill>
                  <a:srgbClr val="62BCBE"/>
                </a:solidFill>
              </a:defRPr>
            </a:lvl6pPr>
            <a:lvl7pPr lvl="6" rtl="0">
              <a:spcBef>
                <a:spcPts val="0"/>
              </a:spcBef>
              <a:spcAft>
                <a:spcPts val="0"/>
              </a:spcAft>
              <a:buClr>
                <a:srgbClr val="62BCBE"/>
              </a:buClr>
              <a:buSzPts val="6000"/>
              <a:buNone/>
              <a:defRPr sz="6000">
                <a:solidFill>
                  <a:srgbClr val="62BCBE"/>
                </a:solidFill>
              </a:defRPr>
            </a:lvl7pPr>
            <a:lvl8pPr lvl="7" rtl="0">
              <a:spcBef>
                <a:spcPts val="0"/>
              </a:spcBef>
              <a:spcAft>
                <a:spcPts val="0"/>
              </a:spcAft>
              <a:buClr>
                <a:srgbClr val="62BCBE"/>
              </a:buClr>
              <a:buSzPts val="6000"/>
              <a:buNone/>
              <a:defRPr sz="6000">
                <a:solidFill>
                  <a:srgbClr val="62BCBE"/>
                </a:solidFill>
              </a:defRPr>
            </a:lvl8pPr>
            <a:lvl9pPr lvl="8" rtl="0">
              <a:spcBef>
                <a:spcPts val="0"/>
              </a:spcBef>
              <a:spcAft>
                <a:spcPts val="0"/>
              </a:spcAft>
              <a:buClr>
                <a:srgbClr val="62BCBE"/>
              </a:buClr>
              <a:buSzPts val="6000"/>
              <a:buNone/>
              <a:defRPr sz="6000">
                <a:solidFill>
                  <a:srgbClr val="62BCBE"/>
                </a:solidFill>
              </a:defRPr>
            </a:lvl9pPr>
          </a:lstStyle>
          <a:p>
            <a:endParaRPr/>
          </a:p>
        </p:txBody>
      </p:sp>
      <p:sp>
        <p:nvSpPr>
          <p:cNvPr id="337" name="Google Shape;337;p57"/>
          <p:cNvSpPr txBox="1">
            <a:spLocks noGrp="1"/>
          </p:cNvSpPr>
          <p:nvPr>
            <p:ph type="subTitle" idx="1"/>
          </p:nvPr>
        </p:nvSpPr>
        <p:spPr>
          <a:xfrm>
            <a:off x="856300" y="2747325"/>
            <a:ext cx="2799000" cy="15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None/>
              <a:defRPr sz="1200">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ix columns">
  <p:cSld name="CUSTOM_26_1_1_1">
    <p:bg>
      <p:bgPr>
        <a:solidFill>
          <a:srgbClr val="EFEFEF"/>
        </a:solidFill>
        <a:effectLst/>
      </p:bgPr>
    </p:bg>
    <p:spTree>
      <p:nvGrpSpPr>
        <p:cNvPr id="1" name="Shape 338"/>
        <p:cNvGrpSpPr/>
        <p:nvPr/>
      </p:nvGrpSpPr>
      <p:grpSpPr>
        <a:xfrm>
          <a:off x="0" y="0"/>
          <a:ext cx="0" cy="0"/>
          <a:chOff x="0" y="0"/>
          <a:chExt cx="0" cy="0"/>
        </a:xfrm>
      </p:grpSpPr>
      <p:sp>
        <p:nvSpPr>
          <p:cNvPr id="339" name="Google Shape;339;p58"/>
          <p:cNvSpPr txBox="1">
            <a:spLocks noGrp="1"/>
          </p:cNvSpPr>
          <p:nvPr>
            <p:ph type="subTitle" idx="1"/>
          </p:nvPr>
        </p:nvSpPr>
        <p:spPr>
          <a:xfrm>
            <a:off x="6189713" y="2321100"/>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340" name="Google Shape;340;p58"/>
          <p:cNvSpPr txBox="1">
            <a:spLocks noGrp="1"/>
          </p:cNvSpPr>
          <p:nvPr>
            <p:ph type="subTitle" idx="2"/>
          </p:nvPr>
        </p:nvSpPr>
        <p:spPr>
          <a:xfrm>
            <a:off x="587862" y="2321100"/>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341" name="Google Shape;341;p58"/>
          <p:cNvSpPr txBox="1">
            <a:spLocks noGrp="1"/>
          </p:cNvSpPr>
          <p:nvPr>
            <p:ph type="subTitle" idx="3"/>
          </p:nvPr>
        </p:nvSpPr>
        <p:spPr>
          <a:xfrm>
            <a:off x="3359112" y="2321100"/>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342" name="Google Shape;342;p58"/>
          <p:cNvSpPr/>
          <p:nvPr/>
        </p:nvSpPr>
        <p:spPr>
          <a:xfrm flipH="1">
            <a:off x="775530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8"/>
          <p:cNvSpPr txBox="1">
            <a:spLocks noGrp="1"/>
          </p:cNvSpPr>
          <p:nvPr>
            <p:ph type="ctrTitle"/>
          </p:nvPr>
        </p:nvSpPr>
        <p:spPr>
          <a:xfrm flipH="1">
            <a:off x="930900" y="366803"/>
            <a:ext cx="7264500" cy="504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
        <p:nvSpPr>
          <p:cNvPr id="344" name="Google Shape;344;p58"/>
          <p:cNvSpPr txBox="1">
            <a:spLocks noGrp="1"/>
          </p:cNvSpPr>
          <p:nvPr>
            <p:ph type="subTitle" idx="4"/>
          </p:nvPr>
        </p:nvSpPr>
        <p:spPr>
          <a:xfrm>
            <a:off x="6189718" y="2005346"/>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345" name="Google Shape;345;p58"/>
          <p:cNvSpPr txBox="1">
            <a:spLocks noGrp="1"/>
          </p:cNvSpPr>
          <p:nvPr>
            <p:ph type="subTitle" idx="5"/>
          </p:nvPr>
        </p:nvSpPr>
        <p:spPr>
          <a:xfrm>
            <a:off x="587850" y="2005346"/>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346" name="Google Shape;346;p58"/>
          <p:cNvSpPr txBox="1">
            <a:spLocks noGrp="1"/>
          </p:cNvSpPr>
          <p:nvPr>
            <p:ph type="subTitle" idx="6"/>
          </p:nvPr>
        </p:nvSpPr>
        <p:spPr>
          <a:xfrm>
            <a:off x="3359108" y="2005346"/>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347" name="Google Shape;347;p58"/>
          <p:cNvSpPr txBox="1">
            <a:spLocks noGrp="1"/>
          </p:cNvSpPr>
          <p:nvPr>
            <p:ph type="subTitle" idx="7"/>
          </p:nvPr>
        </p:nvSpPr>
        <p:spPr>
          <a:xfrm>
            <a:off x="6189713" y="4056305"/>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348" name="Google Shape;348;p58"/>
          <p:cNvSpPr txBox="1">
            <a:spLocks noGrp="1"/>
          </p:cNvSpPr>
          <p:nvPr>
            <p:ph type="subTitle" idx="8"/>
          </p:nvPr>
        </p:nvSpPr>
        <p:spPr>
          <a:xfrm>
            <a:off x="587862" y="4056305"/>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349" name="Google Shape;349;p58"/>
          <p:cNvSpPr txBox="1">
            <a:spLocks noGrp="1"/>
          </p:cNvSpPr>
          <p:nvPr>
            <p:ph type="subTitle" idx="9"/>
          </p:nvPr>
        </p:nvSpPr>
        <p:spPr>
          <a:xfrm>
            <a:off x="3359112" y="4056305"/>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350" name="Google Shape;350;p58"/>
          <p:cNvSpPr txBox="1">
            <a:spLocks noGrp="1"/>
          </p:cNvSpPr>
          <p:nvPr>
            <p:ph type="subTitle" idx="13"/>
          </p:nvPr>
        </p:nvSpPr>
        <p:spPr>
          <a:xfrm>
            <a:off x="6189718" y="3740552"/>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351" name="Google Shape;351;p58"/>
          <p:cNvSpPr txBox="1">
            <a:spLocks noGrp="1"/>
          </p:cNvSpPr>
          <p:nvPr>
            <p:ph type="subTitle" idx="14"/>
          </p:nvPr>
        </p:nvSpPr>
        <p:spPr>
          <a:xfrm>
            <a:off x="587850" y="3740552"/>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352" name="Google Shape;352;p58"/>
          <p:cNvSpPr txBox="1">
            <a:spLocks noGrp="1"/>
          </p:cNvSpPr>
          <p:nvPr>
            <p:ph type="subTitle" idx="15"/>
          </p:nvPr>
        </p:nvSpPr>
        <p:spPr>
          <a:xfrm>
            <a:off x="3359108" y="3740552"/>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hree columns ">
  <p:cSld name="CUSTOM_26_1_1_1_2">
    <p:bg>
      <p:bgPr>
        <a:solidFill>
          <a:srgbClr val="EFEFEF"/>
        </a:solidFill>
        <a:effectLst/>
      </p:bgPr>
    </p:bg>
    <p:spTree>
      <p:nvGrpSpPr>
        <p:cNvPr id="1" name="Shape 353"/>
        <p:cNvGrpSpPr/>
        <p:nvPr/>
      </p:nvGrpSpPr>
      <p:grpSpPr>
        <a:xfrm>
          <a:off x="0" y="0"/>
          <a:ext cx="0" cy="0"/>
          <a:chOff x="0" y="0"/>
          <a:chExt cx="0" cy="0"/>
        </a:xfrm>
      </p:grpSpPr>
      <p:sp>
        <p:nvSpPr>
          <p:cNvPr id="354" name="Google Shape;354;p59"/>
          <p:cNvSpPr txBox="1">
            <a:spLocks noGrp="1"/>
          </p:cNvSpPr>
          <p:nvPr>
            <p:ph type="subTitle" idx="1"/>
          </p:nvPr>
        </p:nvSpPr>
        <p:spPr>
          <a:xfrm>
            <a:off x="4736030" y="1531703"/>
            <a:ext cx="34938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355" name="Google Shape;355;p59"/>
          <p:cNvSpPr txBox="1">
            <a:spLocks noGrp="1"/>
          </p:cNvSpPr>
          <p:nvPr>
            <p:ph type="subTitle" idx="2"/>
          </p:nvPr>
        </p:nvSpPr>
        <p:spPr>
          <a:xfrm>
            <a:off x="4736037" y="1215950"/>
            <a:ext cx="3493800" cy="37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356" name="Google Shape;356;p59"/>
          <p:cNvSpPr txBox="1">
            <a:spLocks noGrp="1"/>
          </p:cNvSpPr>
          <p:nvPr>
            <p:ph type="subTitle" idx="3"/>
          </p:nvPr>
        </p:nvSpPr>
        <p:spPr>
          <a:xfrm>
            <a:off x="4736030" y="4056302"/>
            <a:ext cx="34938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357" name="Google Shape;357;p59"/>
          <p:cNvSpPr txBox="1">
            <a:spLocks noGrp="1"/>
          </p:cNvSpPr>
          <p:nvPr>
            <p:ph type="subTitle" idx="4"/>
          </p:nvPr>
        </p:nvSpPr>
        <p:spPr>
          <a:xfrm>
            <a:off x="4736037" y="3740549"/>
            <a:ext cx="3493800" cy="37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358" name="Google Shape;358;p59"/>
          <p:cNvSpPr txBox="1">
            <a:spLocks noGrp="1"/>
          </p:cNvSpPr>
          <p:nvPr>
            <p:ph type="subTitle" idx="5"/>
          </p:nvPr>
        </p:nvSpPr>
        <p:spPr>
          <a:xfrm>
            <a:off x="4736030" y="2793999"/>
            <a:ext cx="34938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359" name="Google Shape;359;p59"/>
          <p:cNvSpPr txBox="1">
            <a:spLocks noGrp="1"/>
          </p:cNvSpPr>
          <p:nvPr>
            <p:ph type="subTitle" idx="6"/>
          </p:nvPr>
        </p:nvSpPr>
        <p:spPr>
          <a:xfrm>
            <a:off x="4736037" y="2478247"/>
            <a:ext cx="3493800" cy="37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360" name="Google Shape;360;p59"/>
          <p:cNvSpPr/>
          <p:nvPr/>
        </p:nvSpPr>
        <p:spPr>
          <a:xfrm>
            <a:off x="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9"/>
          <p:cNvSpPr txBox="1">
            <a:spLocks noGrp="1"/>
          </p:cNvSpPr>
          <p:nvPr>
            <p:ph type="ctrTitle"/>
          </p:nvPr>
        </p:nvSpPr>
        <p:spPr>
          <a:xfrm>
            <a:off x="948600" y="366800"/>
            <a:ext cx="55641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accent5"/>
              </a:buClr>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 design">
  <p:cSld name="CUSTOM_26_1_1_1_1">
    <p:bg>
      <p:bgPr>
        <a:solidFill>
          <a:srgbClr val="EFEFEF"/>
        </a:solidFill>
        <a:effectLst/>
      </p:bgPr>
    </p:bg>
    <p:spTree>
      <p:nvGrpSpPr>
        <p:cNvPr id="1" name="Shape 362"/>
        <p:cNvGrpSpPr/>
        <p:nvPr/>
      </p:nvGrpSpPr>
      <p:grpSpPr>
        <a:xfrm>
          <a:off x="0" y="0"/>
          <a:ext cx="0" cy="0"/>
          <a:chOff x="0" y="0"/>
          <a:chExt cx="0" cy="0"/>
        </a:xfrm>
      </p:grpSpPr>
      <p:sp>
        <p:nvSpPr>
          <p:cNvPr id="363" name="Google Shape;363;p60"/>
          <p:cNvSpPr/>
          <p:nvPr/>
        </p:nvSpPr>
        <p:spPr>
          <a:xfrm>
            <a:off x="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60"/>
          <p:cNvSpPr txBox="1">
            <a:spLocks noGrp="1"/>
          </p:cNvSpPr>
          <p:nvPr>
            <p:ph type="ctrTitle"/>
          </p:nvPr>
        </p:nvSpPr>
        <p:spPr>
          <a:xfrm>
            <a:off x="939750" y="366800"/>
            <a:ext cx="38100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 design 1">
  <p:cSld name="CUSTOM_26_1_1_1_1_2">
    <p:bg>
      <p:bgPr>
        <a:blipFill>
          <a:blip r:embed="rId2">
            <a:alphaModFix/>
          </a:blip>
          <a:stretch>
            <a:fillRect/>
          </a:stretch>
        </a:blipFill>
        <a:effectLst/>
      </p:bgPr>
    </p:bg>
    <p:spTree>
      <p:nvGrpSpPr>
        <p:cNvPr id="1" name="Shape 365"/>
        <p:cNvGrpSpPr/>
        <p:nvPr/>
      </p:nvGrpSpPr>
      <p:grpSpPr>
        <a:xfrm>
          <a:off x="0" y="0"/>
          <a:ext cx="0" cy="0"/>
          <a:chOff x="0" y="0"/>
          <a:chExt cx="0" cy="0"/>
        </a:xfrm>
      </p:grpSpPr>
      <p:sp>
        <p:nvSpPr>
          <p:cNvPr id="366" name="Google Shape;366;p61"/>
          <p:cNvSpPr/>
          <p:nvPr/>
        </p:nvSpPr>
        <p:spPr>
          <a:xfrm flipH="1">
            <a:off x="775530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1"/>
          <p:cNvSpPr txBox="1">
            <a:spLocks noGrp="1"/>
          </p:cNvSpPr>
          <p:nvPr>
            <p:ph type="ctrTitle"/>
          </p:nvPr>
        </p:nvSpPr>
        <p:spPr>
          <a:xfrm flipH="1">
            <a:off x="5944500" y="366800"/>
            <a:ext cx="2250900" cy="504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hanks">
  <p:cSld name="CUSTOM_27_1">
    <p:bg>
      <p:bgPr>
        <a:solidFill>
          <a:srgbClr val="EFEFEF"/>
        </a:solidFill>
        <a:effectLst/>
      </p:bgPr>
    </p:bg>
    <p:spTree>
      <p:nvGrpSpPr>
        <p:cNvPr id="1" name="Shape 368"/>
        <p:cNvGrpSpPr/>
        <p:nvPr/>
      </p:nvGrpSpPr>
      <p:grpSpPr>
        <a:xfrm>
          <a:off x="0" y="0"/>
          <a:ext cx="0" cy="0"/>
          <a:chOff x="0" y="0"/>
          <a:chExt cx="0" cy="0"/>
        </a:xfrm>
      </p:grpSpPr>
      <p:sp>
        <p:nvSpPr>
          <p:cNvPr id="369" name="Google Shape;369;p62"/>
          <p:cNvSpPr/>
          <p:nvPr/>
        </p:nvSpPr>
        <p:spPr>
          <a:xfrm flipH="1">
            <a:off x="-7075" y="-130931"/>
            <a:ext cx="9190500" cy="52809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2"/>
          <p:cNvSpPr txBox="1">
            <a:spLocks noGrp="1"/>
          </p:cNvSpPr>
          <p:nvPr>
            <p:ph type="ctrTitle"/>
          </p:nvPr>
        </p:nvSpPr>
        <p:spPr>
          <a:xfrm>
            <a:off x="5502775" y="1410925"/>
            <a:ext cx="2597100" cy="1189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2pPr>
            <a:lvl3pPr lvl="2"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3pPr>
            <a:lvl4pPr lvl="3"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4pPr>
            <a:lvl5pPr lvl="4"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5pPr>
            <a:lvl6pPr lvl="5"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6pPr>
            <a:lvl7pPr lvl="6"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7pPr>
            <a:lvl8pPr lvl="7"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8pPr>
            <a:lvl9pPr lvl="8"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9pPr>
          </a:lstStyle>
          <a:p>
            <a:endParaRPr/>
          </a:p>
        </p:txBody>
      </p:sp>
      <p:sp>
        <p:nvSpPr>
          <p:cNvPr id="371" name="Google Shape;371;p62"/>
          <p:cNvSpPr txBox="1">
            <a:spLocks noGrp="1"/>
          </p:cNvSpPr>
          <p:nvPr>
            <p:ph type="subTitle" idx="1"/>
          </p:nvPr>
        </p:nvSpPr>
        <p:spPr>
          <a:xfrm>
            <a:off x="5502775" y="2438625"/>
            <a:ext cx="2677800" cy="139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Fira Sans Condensed ExtraLight"/>
              <a:buNone/>
              <a:defRPr/>
            </a:lvl1pPr>
            <a:lvl2pPr lvl="1"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a:endParaRPr/>
          </a:p>
        </p:txBody>
      </p:sp>
      <p:sp>
        <p:nvSpPr>
          <p:cNvPr id="372" name="Google Shape;372;p62"/>
          <p:cNvSpPr txBox="1"/>
          <p:nvPr/>
        </p:nvSpPr>
        <p:spPr>
          <a:xfrm>
            <a:off x="5502775" y="4090950"/>
            <a:ext cx="2946900" cy="85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rgbClr val="FFFFFF"/>
                </a:solidFill>
                <a:latin typeface="Dosis"/>
                <a:ea typeface="Dosis"/>
                <a:cs typeface="Dosis"/>
                <a:sym typeface="Dosis"/>
              </a:rPr>
              <a:t>CREDITS: This presentation template was created by </a:t>
            </a:r>
            <a:r>
              <a:rPr lang="en" sz="900" b="1">
                <a:solidFill>
                  <a:srgbClr val="FFFFFF"/>
                </a:solidFill>
                <a:uFill>
                  <a:noFill/>
                </a:uFill>
                <a:latin typeface="Dosis"/>
                <a:ea typeface="Dosis"/>
                <a:cs typeface="Dosis"/>
                <a:sym typeface="Dosis"/>
                <a:hlinkClick r:id="rId2">
                  <a:extLst>
                    <a:ext uri="{A12FA001-AC4F-418D-AE19-62706E023703}">
                      <ahyp:hlinkClr xmlns:ahyp="http://schemas.microsoft.com/office/drawing/2018/hyperlinkcolor" val="tx"/>
                    </a:ext>
                  </a:extLst>
                </a:hlinkClick>
              </a:rPr>
              <a:t>Slidesgo</a:t>
            </a:r>
            <a:r>
              <a:rPr lang="en" sz="900">
                <a:solidFill>
                  <a:srgbClr val="FFFFFF"/>
                </a:solidFill>
                <a:latin typeface="Dosis"/>
                <a:ea typeface="Dosis"/>
                <a:cs typeface="Dosis"/>
                <a:sym typeface="Dosis"/>
              </a:rPr>
              <a:t>, including icons by </a:t>
            </a:r>
            <a:r>
              <a:rPr lang="en" sz="900" b="1">
                <a:solidFill>
                  <a:srgbClr val="FFFFFF"/>
                </a:solidFill>
                <a:uFill>
                  <a:noFill/>
                </a:uFill>
                <a:latin typeface="Dosis"/>
                <a:ea typeface="Dosis"/>
                <a:cs typeface="Dosis"/>
                <a:sym typeface="Dosis"/>
                <a:hlinkClick r:id="rId3">
                  <a:extLst>
                    <a:ext uri="{A12FA001-AC4F-418D-AE19-62706E023703}">
                      <ahyp:hlinkClr xmlns:ahyp="http://schemas.microsoft.com/office/drawing/2018/hyperlinkcolor" val="tx"/>
                    </a:ext>
                  </a:extLst>
                </a:hlinkClick>
              </a:rPr>
              <a:t>Flaticon</a:t>
            </a:r>
            <a:r>
              <a:rPr lang="en" sz="900">
                <a:solidFill>
                  <a:srgbClr val="FFFFFF"/>
                </a:solidFill>
                <a:latin typeface="Dosis"/>
                <a:ea typeface="Dosis"/>
                <a:cs typeface="Dosis"/>
                <a:sym typeface="Dosis"/>
              </a:rPr>
              <a:t>, and infographics &amp; images by </a:t>
            </a:r>
            <a:r>
              <a:rPr lang="en" sz="900" b="1">
                <a:solidFill>
                  <a:srgbClr val="FFFFFF"/>
                </a:solidFill>
                <a:uFill>
                  <a:noFill/>
                </a:uFill>
                <a:latin typeface="Dosis"/>
                <a:ea typeface="Dosis"/>
                <a:cs typeface="Dosis"/>
                <a:sym typeface="Dosis"/>
                <a:hlinkClick r:id="rId4">
                  <a:extLst>
                    <a:ext uri="{A12FA001-AC4F-418D-AE19-62706E023703}">
                      <ahyp:hlinkClr xmlns:ahyp="http://schemas.microsoft.com/office/drawing/2018/hyperlinkcolor" val="tx"/>
                    </a:ext>
                  </a:extLst>
                </a:hlinkClick>
              </a:rPr>
              <a:t>Freepik</a:t>
            </a:r>
            <a:r>
              <a:rPr lang="en" sz="900">
                <a:solidFill>
                  <a:srgbClr val="FFFFFF"/>
                </a:solidFill>
                <a:latin typeface="Dosis"/>
                <a:ea typeface="Dosis"/>
                <a:cs typeface="Dosis"/>
                <a:sym typeface="Dosis"/>
              </a:rPr>
              <a:t> </a:t>
            </a:r>
            <a:r>
              <a:rPr lang="en" sz="900">
                <a:solidFill>
                  <a:schemeClr val="accent3"/>
                </a:solidFill>
                <a:latin typeface="Dosis"/>
                <a:ea typeface="Dosis"/>
                <a:cs typeface="Dosis"/>
                <a:sym typeface="Dosis"/>
              </a:rPr>
              <a:t>and illustrations by</a:t>
            </a:r>
            <a:r>
              <a:rPr lang="en" sz="900" b="1">
                <a:solidFill>
                  <a:schemeClr val="accent3"/>
                </a:solidFill>
                <a:latin typeface="Dosis"/>
                <a:ea typeface="Dosis"/>
                <a:cs typeface="Dosis"/>
                <a:sym typeface="Dosis"/>
              </a:rPr>
              <a:t> </a:t>
            </a:r>
            <a:r>
              <a:rPr lang="en" sz="900" b="1">
                <a:solidFill>
                  <a:schemeClr val="accent3"/>
                </a:solidFill>
                <a:uFill>
                  <a:noFill/>
                </a:uFill>
                <a:latin typeface="Dosis"/>
                <a:ea typeface="Dosis"/>
                <a:cs typeface="Dosis"/>
                <a:sym typeface="Dosis"/>
                <a:hlinkClick r:id="rId5">
                  <a:extLst>
                    <a:ext uri="{A12FA001-AC4F-418D-AE19-62706E023703}">
                      <ahyp:hlinkClr xmlns:ahyp="http://schemas.microsoft.com/office/drawing/2018/hyperlinkcolor" val="tx"/>
                    </a:ext>
                  </a:extLst>
                </a:hlinkClick>
              </a:rPr>
              <a:t>Stories</a:t>
            </a:r>
            <a:endParaRPr sz="900">
              <a:solidFill>
                <a:schemeClr val="accent3"/>
              </a:solidFill>
              <a:latin typeface="Dosis"/>
              <a:ea typeface="Dosis"/>
              <a:cs typeface="Dosis"/>
              <a:sym typeface="Dosis"/>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Background">
  <p:cSld name="CUSTOM_27_1_1">
    <p:bg>
      <p:bgPr>
        <a:solidFill>
          <a:srgbClr val="EFEFEF"/>
        </a:solidFill>
        <a:effectLst/>
      </p:bgPr>
    </p:bg>
    <p:spTree>
      <p:nvGrpSpPr>
        <p:cNvPr id="1" name="Shape 37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Background 1">
  <p:cSld name="CUSTOM_27_1_1_1">
    <p:bg>
      <p:bgPr>
        <a:solidFill>
          <a:schemeClr val="lt1"/>
        </a:solidFill>
        <a:effectLst/>
      </p:bgPr>
    </p:bg>
    <p:spTree>
      <p:nvGrpSpPr>
        <p:cNvPr id="1" name="Shape 374"/>
        <p:cNvGrpSpPr/>
        <p:nvPr/>
      </p:nvGrpSpPr>
      <p:grpSpPr>
        <a:xfrm>
          <a:off x="0" y="0"/>
          <a:ext cx="0" cy="0"/>
          <a:chOff x="0" y="0"/>
          <a:chExt cx="0" cy="0"/>
        </a:xfrm>
      </p:grpSpPr>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lank slide" type="blank">
  <p:cSld name="BLANK">
    <p:bg>
      <p:bgPr>
        <a:noFill/>
        <a:effectLst/>
      </p:bgPr>
    </p:bg>
    <p:spTree>
      <p:nvGrpSpPr>
        <p:cNvPr id="1" name="Shape 375"/>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76"/>
        <p:cNvGrpSpPr/>
        <p:nvPr/>
      </p:nvGrpSpPr>
      <p:grpSpPr>
        <a:xfrm>
          <a:off x="0" y="0"/>
          <a:ext cx="0" cy="0"/>
          <a:chOff x="0" y="0"/>
          <a:chExt cx="0" cy="0"/>
        </a:xfrm>
      </p:grpSpPr>
      <p:sp>
        <p:nvSpPr>
          <p:cNvPr id="377" name="Google Shape;377;p6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78" name="Google Shape;378;p6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9" name="Google Shape;379;p6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theme" Target="../theme/theme2.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19" Type="http://schemas.openxmlformats.org/officeDocument/2006/relationships/theme" Target="../theme/theme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accent3"/>
              </a:buClr>
              <a:buSzPts val="2800"/>
              <a:buFont typeface="Staatliches"/>
              <a:buNone/>
              <a:defRPr sz="28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accent3"/>
              </a:buClr>
              <a:buSzPts val="2800"/>
              <a:buFont typeface="Josefin Sans"/>
              <a:buNone/>
              <a:defRPr sz="2800" b="1" i="0" u="none" strike="noStrike" cap="none">
                <a:solidFill>
                  <a:schemeClr val="accent3"/>
                </a:solidFill>
                <a:latin typeface="Josefin Sans"/>
                <a:ea typeface="Josefin Sans"/>
                <a:cs typeface="Josefin Sans"/>
                <a:sym typeface="Josefin Sans"/>
              </a:defRPr>
            </a:lvl2pPr>
            <a:lvl3pPr marR="0" lvl="2" algn="l" rtl="0">
              <a:lnSpc>
                <a:spcPct val="100000"/>
              </a:lnSpc>
              <a:spcBef>
                <a:spcPts val="0"/>
              </a:spcBef>
              <a:spcAft>
                <a:spcPts val="0"/>
              </a:spcAft>
              <a:buClr>
                <a:schemeClr val="accent3"/>
              </a:buClr>
              <a:buSzPts val="2800"/>
              <a:buFont typeface="Josefin Sans"/>
              <a:buNone/>
              <a:defRPr sz="2800" b="1" i="0" u="none" strike="noStrike" cap="none">
                <a:solidFill>
                  <a:schemeClr val="accent3"/>
                </a:solidFill>
                <a:latin typeface="Josefin Sans"/>
                <a:ea typeface="Josefin Sans"/>
                <a:cs typeface="Josefin Sans"/>
                <a:sym typeface="Josefin Sans"/>
              </a:defRPr>
            </a:lvl3pPr>
            <a:lvl4pPr marR="0" lvl="3" algn="l" rtl="0">
              <a:lnSpc>
                <a:spcPct val="100000"/>
              </a:lnSpc>
              <a:spcBef>
                <a:spcPts val="0"/>
              </a:spcBef>
              <a:spcAft>
                <a:spcPts val="0"/>
              </a:spcAft>
              <a:buClr>
                <a:schemeClr val="accent3"/>
              </a:buClr>
              <a:buSzPts val="2800"/>
              <a:buFont typeface="Josefin Sans"/>
              <a:buNone/>
              <a:defRPr sz="2800" b="1" i="0" u="none" strike="noStrike" cap="none">
                <a:solidFill>
                  <a:schemeClr val="accent3"/>
                </a:solidFill>
                <a:latin typeface="Josefin Sans"/>
                <a:ea typeface="Josefin Sans"/>
                <a:cs typeface="Josefin Sans"/>
                <a:sym typeface="Josefin Sans"/>
              </a:defRPr>
            </a:lvl4pPr>
            <a:lvl5pPr marR="0" lvl="4" algn="l" rtl="0">
              <a:lnSpc>
                <a:spcPct val="100000"/>
              </a:lnSpc>
              <a:spcBef>
                <a:spcPts val="0"/>
              </a:spcBef>
              <a:spcAft>
                <a:spcPts val="0"/>
              </a:spcAft>
              <a:buClr>
                <a:schemeClr val="accent3"/>
              </a:buClr>
              <a:buSzPts val="2800"/>
              <a:buFont typeface="Josefin Sans"/>
              <a:buNone/>
              <a:defRPr sz="2800" b="1" i="0" u="none" strike="noStrike" cap="none">
                <a:solidFill>
                  <a:schemeClr val="accent3"/>
                </a:solidFill>
                <a:latin typeface="Josefin Sans"/>
                <a:ea typeface="Josefin Sans"/>
                <a:cs typeface="Josefin Sans"/>
                <a:sym typeface="Josefin Sans"/>
              </a:defRPr>
            </a:lvl5pPr>
            <a:lvl6pPr marR="0" lvl="5" algn="l" rtl="0">
              <a:lnSpc>
                <a:spcPct val="100000"/>
              </a:lnSpc>
              <a:spcBef>
                <a:spcPts val="0"/>
              </a:spcBef>
              <a:spcAft>
                <a:spcPts val="0"/>
              </a:spcAft>
              <a:buClr>
                <a:schemeClr val="accent3"/>
              </a:buClr>
              <a:buSzPts val="2800"/>
              <a:buFont typeface="Josefin Sans"/>
              <a:buNone/>
              <a:defRPr sz="2800" b="1" i="0" u="none" strike="noStrike" cap="none">
                <a:solidFill>
                  <a:schemeClr val="accent3"/>
                </a:solidFill>
                <a:latin typeface="Josefin Sans"/>
                <a:ea typeface="Josefin Sans"/>
                <a:cs typeface="Josefin Sans"/>
                <a:sym typeface="Josefin Sans"/>
              </a:defRPr>
            </a:lvl6pPr>
            <a:lvl7pPr marR="0" lvl="6" algn="l" rtl="0">
              <a:lnSpc>
                <a:spcPct val="100000"/>
              </a:lnSpc>
              <a:spcBef>
                <a:spcPts val="0"/>
              </a:spcBef>
              <a:spcAft>
                <a:spcPts val="0"/>
              </a:spcAft>
              <a:buClr>
                <a:schemeClr val="accent3"/>
              </a:buClr>
              <a:buSzPts val="2800"/>
              <a:buFont typeface="Josefin Sans"/>
              <a:buNone/>
              <a:defRPr sz="2800" b="1" i="0" u="none" strike="noStrike" cap="none">
                <a:solidFill>
                  <a:schemeClr val="accent3"/>
                </a:solidFill>
                <a:latin typeface="Josefin Sans"/>
                <a:ea typeface="Josefin Sans"/>
                <a:cs typeface="Josefin Sans"/>
                <a:sym typeface="Josefin Sans"/>
              </a:defRPr>
            </a:lvl7pPr>
            <a:lvl8pPr marR="0" lvl="7" algn="l" rtl="0">
              <a:lnSpc>
                <a:spcPct val="100000"/>
              </a:lnSpc>
              <a:spcBef>
                <a:spcPts val="0"/>
              </a:spcBef>
              <a:spcAft>
                <a:spcPts val="0"/>
              </a:spcAft>
              <a:buClr>
                <a:schemeClr val="accent3"/>
              </a:buClr>
              <a:buSzPts val="2800"/>
              <a:buFont typeface="Josefin Sans"/>
              <a:buNone/>
              <a:defRPr sz="2800" b="1" i="0" u="none" strike="noStrike" cap="none">
                <a:solidFill>
                  <a:schemeClr val="accent3"/>
                </a:solidFill>
                <a:latin typeface="Josefin Sans"/>
                <a:ea typeface="Josefin Sans"/>
                <a:cs typeface="Josefin Sans"/>
                <a:sym typeface="Josefin Sans"/>
              </a:defRPr>
            </a:lvl8pPr>
            <a:lvl9pPr marR="0" lvl="8" algn="l" rtl="0">
              <a:lnSpc>
                <a:spcPct val="100000"/>
              </a:lnSpc>
              <a:spcBef>
                <a:spcPts val="0"/>
              </a:spcBef>
              <a:spcAft>
                <a:spcPts val="0"/>
              </a:spcAft>
              <a:buClr>
                <a:schemeClr val="accent3"/>
              </a:buClr>
              <a:buSzPts val="2800"/>
              <a:buFont typeface="Josefin Sans"/>
              <a:buNone/>
              <a:defRPr sz="2800" b="1" i="0" u="none" strike="noStrike" cap="none">
                <a:solidFill>
                  <a:schemeClr val="accent3"/>
                </a:solidFill>
                <a:latin typeface="Josefin Sans"/>
                <a:ea typeface="Josefin Sans"/>
                <a:cs typeface="Josefin Sans"/>
                <a:sym typeface="Josefin Sans"/>
              </a:defRPr>
            </a:lvl9pPr>
          </a:lstStyle>
          <a:p>
            <a:endParaRPr/>
          </a:p>
        </p:txBody>
      </p:sp>
      <p:sp>
        <p:nvSpPr>
          <p:cNvPr id="97" name="Google Shape;97;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15000"/>
              </a:lnSpc>
              <a:spcBef>
                <a:spcPts val="0"/>
              </a:spcBef>
              <a:spcAft>
                <a:spcPts val="0"/>
              </a:spcAft>
              <a:buClr>
                <a:srgbClr val="EFEFEF"/>
              </a:buClr>
              <a:buSzPts val="1100"/>
              <a:buFont typeface="Dosis ExtraLight"/>
              <a:buChar char="●"/>
              <a:defRPr sz="1100" b="0" i="0" u="none" strike="noStrike" cap="none">
                <a:solidFill>
                  <a:srgbClr val="EFEFEF"/>
                </a:solidFill>
                <a:latin typeface="Dosis ExtraLight"/>
                <a:ea typeface="Dosis ExtraLight"/>
                <a:cs typeface="Dosis ExtraLight"/>
                <a:sym typeface="Dosis ExtraLight"/>
              </a:defRPr>
            </a:lvl1pPr>
            <a:lvl2pPr marL="914400" marR="0" lvl="1" indent="-298450" algn="l" rtl="0">
              <a:lnSpc>
                <a:spcPct val="115000"/>
              </a:lnSpc>
              <a:spcBef>
                <a:spcPts val="1600"/>
              </a:spcBef>
              <a:spcAft>
                <a:spcPts val="0"/>
              </a:spcAft>
              <a:buClr>
                <a:srgbClr val="EFEFEF"/>
              </a:buClr>
              <a:buSzPts val="1100"/>
              <a:buFont typeface="Dosis ExtraLight"/>
              <a:buChar char="○"/>
              <a:defRPr sz="1100" b="0" i="0" u="none" strike="noStrike" cap="none">
                <a:solidFill>
                  <a:srgbClr val="EFEFEF"/>
                </a:solidFill>
                <a:latin typeface="Dosis ExtraLight"/>
                <a:ea typeface="Dosis ExtraLight"/>
                <a:cs typeface="Dosis ExtraLight"/>
                <a:sym typeface="Dosis ExtraLight"/>
              </a:defRPr>
            </a:lvl2pPr>
            <a:lvl3pPr marL="1371600" marR="0" lvl="2" indent="-298450" algn="l" rtl="0">
              <a:lnSpc>
                <a:spcPct val="115000"/>
              </a:lnSpc>
              <a:spcBef>
                <a:spcPts val="1600"/>
              </a:spcBef>
              <a:spcAft>
                <a:spcPts val="0"/>
              </a:spcAft>
              <a:buClr>
                <a:srgbClr val="EFEFEF"/>
              </a:buClr>
              <a:buSzPts val="1100"/>
              <a:buFont typeface="Dosis ExtraLight"/>
              <a:buChar char="■"/>
              <a:defRPr sz="1100" b="0" i="0" u="none" strike="noStrike" cap="none">
                <a:solidFill>
                  <a:srgbClr val="EFEFEF"/>
                </a:solidFill>
                <a:latin typeface="Dosis ExtraLight"/>
                <a:ea typeface="Dosis ExtraLight"/>
                <a:cs typeface="Dosis ExtraLight"/>
                <a:sym typeface="Dosis ExtraLight"/>
              </a:defRPr>
            </a:lvl3pPr>
            <a:lvl4pPr marL="1828800" marR="0" lvl="3" indent="-298450" algn="l" rtl="0">
              <a:lnSpc>
                <a:spcPct val="115000"/>
              </a:lnSpc>
              <a:spcBef>
                <a:spcPts val="1600"/>
              </a:spcBef>
              <a:spcAft>
                <a:spcPts val="0"/>
              </a:spcAft>
              <a:buClr>
                <a:srgbClr val="EFEFEF"/>
              </a:buClr>
              <a:buSzPts val="1100"/>
              <a:buFont typeface="Dosis ExtraLight"/>
              <a:buChar char="●"/>
              <a:defRPr sz="1100" b="0" i="0" u="none" strike="noStrike" cap="none">
                <a:solidFill>
                  <a:srgbClr val="EFEFEF"/>
                </a:solidFill>
                <a:latin typeface="Dosis ExtraLight"/>
                <a:ea typeface="Dosis ExtraLight"/>
                <a:cs typeface="Dosis ExtraLight"/>
                <a:sym typeface="Dosis ExtraLight"/>
              </a:defRPr>
            </a:lvl4pPr>
            <a:lvl5pPr marL="2286000" marR="0" lvl="4" indent="-298450" algn="l" rtl="0">
              <a:lnSpc>
                <a:spcPct val="115000"/>
              </a:lnSpc>
              <a:spcBef>
                <a:spcPts val="1600"/>
              </a:spcBef>
              <a:spcAft>
                <a:spcPts val="0"/>
              </a:spcAft>
              <a:buClr>
                <a:srgbClr val="EFEFEF"/>
              </a:buClr>
              <a:buSzPts val="1100"/>
              <a:buFont typeface="Dosis ExtraLight"/>
              <a:buChar char="○"/>
              <a:defRPr sz="1100" b="0" i="0" u="none" strike="noStrike" cap="none">
                <a:solidFill>
                  <a:srgbClr val="EFEFEF"/>
                </a:solidFill>
                <a:latin typeface="Dosis ExtraLight"/>
                <a:ea typeface="Dosis ExtraLight"/>
                <a:cs typeface="Dosis ExtraLight"/>
                <a:sym typeface="Dosis ExtraLight"/>
              </a:defRPr>
            </a:lvl5pPr>
            <a:lvl6pPr marL="2743200" marR="0" lvl="5" indent="-298450" algn="l" rtl="0">
              <a:lnSpc>
                <a:spcPct val="115000"/>
              </a:lnSpc>
              <a:spcBef>
                <a:spcPts val="1600"/>
              </a:spcBef>
              <a:spcAft>
                <a:spcPts val="0"/>
              </a:spcAft>
              <a:buClr>
                <a:srgbClr val="EFEFEF"/>
              </a:buClr>
              <a:buSzPts val="1100"/>
              <a:buFont typeface="Dosis ExtraLight"/>
              <a:buChar char="■"/>
              <a:defRPr sz="1100" b="0" i="0" u="none" strike="noStrike" cap="none">
                <a:solidFill>
                  <a:srgbClr val="EFEFEF"/>
                </a:solidFill>
                <a:latin typeface="Dosis ExtraLight"/>
                <a:ea typeface="Dosis ExtraLight"/>
                <a:cs typeface="Dosis ExtraLight"/>
                <a:sym typeface="Dosis ExtraLight"/>
              </a:defRPr>
            </a:lvl6pPr>
            <a:lvl7pPr marL="3200400" marR="0" lvl="6" indent="-298450" algn="l" rtl="0">
              <a:lnSpc>
                <a:spcPct val="115000"/>
              </a:lnSpc>
              <a:spcBef>
                <a:spcPts val="1600"/>
              </a:spcBef>
              <a:spcAft>
                <a:spcPts val="0"/>
              </a:spcAft>
              <a:buClr>
                <a:srgbClr val="EFEFEF"/>
              </a:buClr>
              <a:buSzPts val="1100"/>
              <a:buFont typeface="Dosis ExtraLight"/>
              <a:buChar char="●"/>
              <a:defRPr sz="1100" b="0" i="0" u="none" strike="noStrike" cap="none">
                <a:solidFill>
                  <a:srgbClr val="EFEFEF"/>
                </a:solidFill>
                <a:latin typeface="Dosis ExtraLight"/>
                <a:ea typeface="Dosis ExtraLight"/>
                <a:cs typeface="Dosis ExtraLight"/>
                <a:sym typeface="Dosis ExtraLight"/>
              </a:defRPr>
            </a:lvl7pPr>
            <a:lvl8pPr marL="3657600" marR="0" lvl="7" indent="-298450" algn="l" rtl="0">
              <a:lnSpc>
                <a:spcPct val="115000"/>
              </a:lnSpc>
              <a:spcBef>
                <a:spcPts val="1600"/>
              </a:spcBef>
              <a:spcAft>
                <a:spcPts val="0"/>
              </a:spcAft>
              <a:buClr>
                <a:srgbClr val="EFEFEF"/>
              </a:buClr>
              <a:buSzPts val="1100"/>
              <a:buFont typeface="Dosis ExtraLight"/>
              <a:buChar char="○"/>
              <a:defRPr sz="1100" b="0" i="0" u="none" strike="noStrike" cap="none">
                <a:solidFill>
                  <a:srgbClr val="EFEFEF"/>
                </a:solidFill>
                <a:latin typeface="Dosis ExtraLight"/>
                <a:ea typeface="Dosis ExtraLight"/>
                <a:cs typeface="Dosis ExtraLight"/>
                <a:sym typeface="Dosis ExtraLight"/>
              </a:defRPr>
            </a:lvl8pPr>
            <a:lvl9pPr marL="4114800" marR="0" lvl="8" indent="-298450" algn="l" rtl="0">
              <a:lnSpc>
                <a:spcPct val="115000"/>
              </a:lnSpc>
              <a:spcBef>
                <a:spcPts val="1600"/>
              </a:spcBef>
              <a:spcAft>
                <a:spcPts val="1600"/>
              </a:spcAft>
              <a:buClr>
                <a:srgbClr val="EFEFEF"/>
              </a:buClr>
              <a:buSzPts val="1100"/>
              <a:buFont typeface="Dosis ExtraLight"/>
              <a:buChar char="■"/>
              <a:defRPr sz="1100" b="0" i="0" u="none" strike="noStrike" cap="none">
                <a:solidFill>
                  <a:srgbClr val="EFEFEF"/>
                </a:solidFill>
                <a:latin typeface="Dosis ExtraLight"/>
                <a:ea typeface="Dosis ExtraLight"/>
                <a:cs typeface="Dosis ExtraLight"/>
                <a:sym typeface="Dosis ExtraLight"/>
              </a:defRPr>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225"/>
        <p:cNvGrpSpPr/>
        <p:nvPr/>
      </p:nvGrpSpPr>
      <p:grpSpPr>
        <a:xfrm>
          <a:off x="0" y="0"/>
          <a:ext cx="0" cy="0"/>
          <a:chOff x="0" y="0"/>
          <a:chExt cx="0" cy="0"/>
        </a:xfrm>
      </p:grpSpPr>
      <p:sp>
        <p:nvSpPr>
          <p:cNvPr id="226" name="Google Shape;226;p36"/>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227" name="Google Shape;227;p3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rtl="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228" name="Google Shape;228;p36"/>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lt2"/>
                </a:solidFill>
                <a:latin typeface="Source Sans Pro"/>
                <a:ea typeface="Source Sans Pro"/>
                <a:cs typeface="Source Sans Pro"/>
                <a:sym typeface="Source Sans Pro"/>
              </a:defRPr>
            </a:lvl1pPr>
            <a:lvl2pPr lvl="1" algn="r" rtl="0">
              <a:buNone/>
              <a:defRPr sz="1000">
                <a:solidFill>
                  <a:schemeClr val="lt2"/>
                </a:solidFill>
                <a:latin typeface="Source Sans Pro"/>
                <a:ea typeface="Source Sans Pro"/>
                <a:cs typeface="Source Sans Pro"/>
                <a:sym typeface="Source Sans Pro"/>
              </a:defRPr>
            </a:lvl2pPr>
            <a:lvl3pPr lvl="2" algn="r" rtl="0">
              <a:buNone/>
              <a:defRPr sz="1000">
                <a:solidFill>
                  <a:schemeClr val="lt2"/>
                </a:solidFill>
                <a:latin typeface="Source Sans Pro"/>
                <a:ea typeface="Source Sans Pro"/>
                <a:cs typeface="Source Sans Pro"/>
                <a:sym typeface="Source Sans Pro"/>
              </a:defRPr>
            </a:lvl3pPr>
            <a:lvl4pPr lvl="3" algn="r" rtl="0">
              <a:buNone/>
              <a:defRPr sz="1000">
                <a:solidFill>
                  <a:schemeClr val="lt2"/>
                </a:solidFill>
                <a:latin typeface="Source Sans Pro"/>
                <a:ea typeface="Source Sans Pro"/>
                <a:cs typeface="Source Sans Pro"/>
                <a:sym typeface="Source Sans Pro"/>
              </a:defRPr>
            </a:lvl4pPr>
            <a:lvl5pPr lvl="4" algn="r" rtl="0">
              <a:buNone/>
              <a:defRPr sz="1000">
                <a:solidFill>
                  <a:schemeClr val="lt2"/>
                </a:solidFill>
                <a:latin typeface="Source Sans Pro"/>
                <a:ea typeface="Source Sans Pro"/>
                <a:cs typeface="Source Sans Pro"/>
                <a:sym typeface="Source Sans Pro"/>
              </a:defRPr>
            </a:lvl5pPr>
            <a:lvl6pPr lvl="5" algn="r" rtl="0">
              <a:buNone/>
              <a:defRPr sz="1000">
                <a:solidFill>
                  <a:schemeClr val="lt2"/>
                </a:solidFill>
                <a:latin typeface="Source Sans Pro"/>
                <a:ea typeface="Source Sans Pro"/>
                <a:cs typeface="Source Sans Pro"/>
                <a:sym typeface="Source Sans Pro"/>
              </a:defRPr>
            </a:lvl6pPr>
            <a:lvl7pPr lvl="6" algn="r" rtl="0">
              <a:buNone/>
              <a:defRPr sz="1000">
                <a:solidFill>
                  <a:schemeClr val="lt2"/>
                </a:solidFill>
                <a:latin typeface="Source Sans Pro"/>
                <a:ea typeface="Source Sans Pro"/>
                <a:cs typeface="Source Sans Pro"/>
                <a:sym typeface="Source Sans Pro"/>
              </a:defRPr>
            </a:lvl7pPr>
            <a:lvl8pPr lvl="7" algn="r" rtl="0">
              <a:buNone/>
              <a:defRPr sz="1000">
                <a:solidFill>
                  <a:schemeClr val="lt2"/>
                </a:solidFill>
                <a:latin typeface="Source Sans Pro"/>
                <a:ea typeface="Source Sans Pro"/>
                <a:cs typeface="Source Sans Pro"/>
                <a:sym typeface="Source Sans Pro"/>
              </a:defRPr>
            </a:lvl8pPr>
            <a:lvl9pPr lvl="8" algn="r" rtl="0">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74"/>
        <p:cNvGrpSpPr/>
        <p:nvPr/>
      </p:nvGrpSpPr>
      <p:grpSpPr>
        <a:xfrm>
          <a:off x="0" y="0"/>
          <a:ext cx="0" cy="0"/>
          <a:chOff x="0" y="0"/>
          <a:chExt cx="0" cy="0"/>
        </a:xfrm>
      </p:grpSpPr>
      <p:sp>
        <p:nvSpPr>
          <p:cNvPr id="275" name="Google Shape;275;p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276" name="Google Shape;276;p4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1pPr>
            <a:lvl2pPr marL="914400" lvl="1" indent="-29845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2pPr>
            <a:lvl3pPr marL="1371600" lvl="2" indent="-29845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3pPr>
            <a:lvl4pPr marL="1828800" lvl="3" indent="-29845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4pPr>
            <a:lvl5pPr marL="2286000" lvl="4" indent="-29845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5pPr>
            <a:lvl6pPr marL="2743200" lvl="5" indent="-29845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6pPr>
            <a:lvl7pPr marL="3200400" lvl="6" indent="-29845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7pPr>
            <a:lvl8pPr marL="3657600" lvl="7" indent="-29845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8pPr>
            <a:lvl9pPr marL="4114800" lvl="8" indent="-298450" rtl="0">
              <a:lnSpc>
                <a:spcPct val="115000"/>
              </a:lnSpc>
              <a:spcBef>
                <a:spcPts val="1600"/>
              </a:spcBef>
              <a:spcAft>
                <a:spcPts val="1600"/>
              </a:spcAft>
              <a:buClr>
                <a:srgbClr val="EFEFEF"/>
              </a:buClr>
              <a:buSzPts val="1100"/>
              <a:buFont typeface="Dosis Light"/>
              <a:buChar char="■"/>
              <a:defRPr sz="1100">
                <a:solidFill>
                  <a:srgbClr val="EFEFEF"/>
                </a:solidFill>
                <a:latin typeface="Dosis Light"/>
                <a:ea typeface="Dosis Light"/>
                <a:cs typeface="Dosis Light"/>
                <a:sym typeface="Dosis Light"/>
              </a:defRPr>
            </a:lvl9pPr>
          </a:lstStyle>
          <a:p>
            <a:endParaRPr/>
          </a:p>
        </p:txBody>
      </p:sp>
    </p:spTree>
  </p:cSld>
  <p:clrMap bg1="lt1" tx1="dk1" bg2="dk2" tx2="lt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07" r:id="rId16"/>
    <p:sldLayoutId id="2147483708" r:id="rId17"/>
    <p:sldLayoutId id="2147483709"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2000">
              <a:srgbClr val="F4CCCC"/>
            </a:gs>
            <a:gs pos="78000">
              <a:srgbClr val="6D9EEB"/>
            </a:gs>
            <a:gs pos="89000">
              <a:srgbClr val="F4CCCC"/>
            </a:gs>
            <a:gs pos="100000">
              <a:srgbClr val="C9DAF8"/>
            </a:gs>
          </a:gsLst>
          <a:lin ang="18900044" scaled="0"/>
        </a:gradFill>
        <a:effectLst/>
      </p:bgPr>
    </p:bg>
    <p:spTree>
      <p:nvGrpSpPr>
        <p:cNvPr id="1" name="Shape 383"/>
        <p:cNvGrpSpPr/>
        <p:nvPr/>
      </p:nvGrpSpPr>
      <p:grpSpPr>
        <a:xfrm>
          <a:off x="0" y="0"/>
          <a:ext cx="0" cy="0"/>
          <a:chOff x="0" y="0"/>
          <a:chExt cx="0" cy="0"/>
        </a:xfrm>
      </p:grpSpPr>
      <p:sp>
        <p:nvSpPr>
          <p:cNvPr id="384" name="Google Shape;384;p67"/>
          <p:cNvSpPr txBox="1">
            <a:spLocks noGrp="1"/>
          </p:cNvSpPr>
          <p:nvPr>
            <p:ph type="title"/>
          </p:nvPr>
        </p:nvSpPr>
        <p:spPr>
          <a:xfrm>
            <a:off x="623400" y="29710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b="0">
                <a:latin typeface="Dosis ExtraBold"/>
                <a:ea typeface="Dosis ExtraBold"/>
                <a:cs typeface="Dosis ExtraBold"/>
                <a:sym typeface="Dosis ExtraBold"/>
              </a:rPr>
              <a:t>What is </a:t>
            </a:r>
            <a:r>
              <a:rPr lang="en" sz="3200">
                <a:latin typeface="Dosis ExtraBold"/>
                <a:ea typeface="Dosis ExtraBold"/>
                <a:cs typeface="Dosis ExtraBold"/>
                <a:sym typeface="Dosis ExtraBold"/>
              </a:rPr>
              <a:t>the project</a:t>
            </a:r>
            <a:r>
              <a:rPr lang="en" sz="3200" b="0">
                <a:latin typeface="Dosis ExtraBold"/>
                <a:ea typeface="Dosis ExtraBold"/>
                <a:cs typeface="Dosis ExtraBold"/>
                <a:sym typeface="Dosis ExtraBold"/>
              </a:rPr>
              <a:t>?</a:t>
            </a:r>
            <a:endParaRPr sz="1500">
              <a:latin typeface="Dosis"/>
              <a:ea typeface="Dosis"/>
              <a:cs typeface="Dosis"/>
              <a:sym typeface="Dosis"/>
            </a:endParaRPr>
          </a:p>
        </p:txBody>
      </p:sp>
      <p:sp>
        <p:nvSpPr>
          <p:cNvPr id="385" name="Google Shape;385;p67"/>
          <p:cNvSpPr txBox="1">
            <a:spLocks noGrp="1"/>
          </p:cNvSpPr>
          <p:nvPr>
            <p:ph type="body" idx="1"/>
          </p:nvPr>
        </p:nvSpPr>
        <p:spPr>
          <a:xfrm>
            <a:off x="311700" y="3672100"/>
            <a:ext cx="8520600" cy="1553700"/>
          </a:xfrm>
          <a:prstGeom prst="rect">
            <a:avLst/>
          </a:prstGeom>
        </p:spPr>
        <p:txBody>
          <a:bodyPr spcFirstLastPara="1" wrap="square" lIns="91425" tIns="91425" rIns="91425" bIns="91425" anchor="t" anchorCtr="0">
            <a:noAutofit/>
          </a:bodyPr>
          <a:lstStyle/>
          <a:p>
            <a:pPr marL="457200" lvl="0" indent="-323850" algn="just" rtl="0">
              <a:spcBef>
                <a:spcPts val="1000"/>
              </a:spcBef>
              <a:spcAft>
                <a:spcPts val="1000"/>
              </a:spcAft>
              <a:buClr>
                <a:schemeClr val="dk1"/>
              </a:buClr>
              <a:buSzPts val="1500"/>
              <a:buFont typeface="Dosis SemiBold"/>
              <a:buChar char="●"/>
            </a:pPr>
            <a:r>
              <a:rPr lang="en" sz="1500" b="1">
                <a:solidFill>
                  <a:srgbClr val="222222"/>
                </a:solidFill>
                <a:latin typeface="Dosis"/>
                <a:ea typeface="Dosis"/>
                <a:cs typeface="Dosis"/>
                <a:sym typeface="Dosis"/>
              </a:rPr>
              <a:t>Visual Question Answering (VQA)</a:t>
            </a:r>
            <a:r>
              <a:rPr lang="en" sz="1500">
                <a:solidFill>
                  <a:schemeClr val="dk1"/>
                </a:solidFill>
                <a:latin typeface="Dosis SemiBold"/>
                <a:ea typeface="Dosis SemiBold"/>
                <a:cs typeface="Dosis SemiBold"/>
                <a:sym typeface="Dosis SemiBold"/>
              </a:rPr>
              <a:t> is a relatively new problem in computer vision and natural language processing that has piqued the interest of deep learning, computer vision, and natural language processing researchers. VQA requires an algorithm to respond to text-based inquiries about photos. Because many open-ended replies comprise either a few words or a closed set of options that may be supplied in a multiple-choice format, VQA adapts itself to automated review.</a:t>
            </a:r>
            <a:endParaRPr sz="1500">
              <a:solidFill>
                <a:schemeClr val="dk1"/>
              </a:solidFill>
              <a:latin typeface="Dosis SemiBold"/>
              <a:ea typeface="Dosis SemiBold"/>
              <a:cs typeface="Dosis SemiBold"/>
              <a:sym typeface="Dosis SemiBold"/>
            </a:endParaRPr>
          </a:p>
        </p:txBody>
      </p:sp>
      <p:sp>
        <p:nvSpPr>
          <p:cNvPr id="386" name="Google Shape;386;p67"/>
          <p:cNvSpPr txBox="1">
            <a:spLocks noGrp="1"/>
          </p:cNvSpPr>
          <p:nvPr>
            <p:ph type="body" idx="1"/>
          </p:nvPr>
        </p:nvSpPr>
        <p:spPr>
          <a:xfrm flipH="1">
            <a:off x="760650" y="2132400"/>
            <a:ext cx="7622700" cy="5727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1200" b="1">
                <a:solidFill>
                  <a:srgbClr val="222222"/>
                </a:solidFill>
                <a:latin typeface="Dosis"/>
                <a:ea typeface="Dosis"/>
                <a:cs typeface="Dosis"/>
                <a:sym typeface="Dosis"/>
              </a:rPr>
              <a:t>Tasfia Tabassum  1821391042		Ashfaq Uddin Ahmed  1911848042		S M Gazzali Arafat Nishan  1831513642</a:t>
            </a:r>
            <a:r>
              <a:rPr lang="en" sz="1300" b="1">
                <a:solidFill>
                  <a:srgbClr val="222222"/>
                </a:solidFill>
                <a:latin typeface="Dosis"/>
                <a:ea typeface="Dosis"/>
                <a:cs typeface="Dosis"/>
                <a:sym typeface="Dosis"/>
              </a:rPr>
              <a:t>   </a:t>
            </a:r>
            <a:endParaRPr sz="1300" b="1">
              <a:solidFill>
                <a:srgbClr val="222222"/>
              </a:solidFill>
              <a:latin typeface="Poppins"/>
              <a:ea typeface="Poppins"/>
              <a:cs typeface="Poppins"/>
              <a:sym typeface="Poppins"/>
            </a:endParaRPr>
          </a:p>
        </p:txBody>
      </p:sp>
      <p:sp>
        <p:nvSpPr>
          <p:cNvPr id="387" name="Google Shape;387;p67"/>
          <p:cNvSpPr txBox="1"/>
          <p:nvPr/>
        </p:nvSpPr>
        <p:spPr>
          <a:xfrm>
            <a:off x="0" y="0"/>
            <a:ext cx="9144000" cy="2062500"/>
          </a:xfrm>
          <a:prstGeom prst="rect">
            <a:avLst/>
          </a:prstGeom>
          <a:noFill/>
          <a:ln>
            <a:noFill/>
          </a:ln>
        </p:spPr>
        <p:txBody>
          <a:bodyPr spcFirstLastPara="1" wrap="square" lIns="91425" tIns="91425" rIns="91425" bIns="91425" anchor="t" anchorCtr="0">
            <a:spAutoFit/>
          </a:bodyPr>
          <a:lstStyle/>
          <a:p>
            <a:pPr marL="0" lvl="0" indent="0" algn="ctr" rtl="0">
              <a:spcBef>
                <a:spcPts val="1200"/>
              </a:spcBef>
              <a:spcAft>
                <a:spcPts val="0"/>
              </a:spcAft>
              <a:buNone/>
            </a:pPr>
            <a:r>
              <a:rPr lang="en" sz="7300" b="1">
                <a:solidFill>
                  <a:srgbClr val="1A1A1A"/>
                </a:solidFill>
                <a:latin typeface="Lato"/>
                <a:ea typeface="Lato"/>
                <a:cs typeface="Lato"/>
                <a:sym typeface="Lato"/>
              </a:rPr>
              <a:t>VQA:</a:t>
            </a:r>
            <a:endParaRPr sz="7300" b="1">
              <a:solidFill>
                <a:srgbClr val="1A1A1A"/>
              </a:solidFill>
              <a:latin typeface="Lato"/>
              <a:ea typeface="Lato"/>
              <a:cs typeface="Lato"/>
              <a:sym typeface="Lato"/>
            </a:endParaRPr>
          </a:p>
          <a:p>
            <a:pPr marL="0" lvl="0" indent="0" algn="ctr" rtl="0">
              <a:spcBef>
                <a:spcPts val="1200"/>
              </a:spcBef>
              <a:spcAft>
                <a:spcPts val="0"/>
              </a:spcAft>
              <a:buNone/>
            </a:pPr>
            <a:r>
              <a:rPr lang="en" sz="3900" b="1">
                <a:solidFill>
                  <a:srgbClr val="1A1A1A"/>
                </a:solidFill>
                <a:latin typeface="Lato"/>
                <a:ea typeface="Lato"/>
                <a:cs typeface="Lato"/>
                <a:sym typeface="Lato"/>
              </a:rPr>
              <a:t>Asking Questions About Image Content</a:t>
            </a:r>
            <a:endParaRPr sz="4000"/>
          </a:p>
        </p:txBody>
      </p:sp>
      <p:sp>
        <p:nvSpPr>
          <p:cNvPr id="388" name="Google Shape;388;p67"/>
          <p:cNvSpPr/>
          <p:nvPr/>
        </p:nvSpPr>
        <p:spPr>
          <a:xfrm>
            <a:off x="623400" y="2341200"/>
            <a:ext cx="144000" cy="155100"/>
          </a:xfrm>
          <a:prstGeom prst="triangle">
            <a:avLst>
              <a:gd name="adj"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67"/>
          <p:cNvSpPr/>
          <p:nvPr/>
        </p:nvSpPr>
        <p:spPr>
          <a:xfrm>
            <a:off x="2948500" y="2341200"/>
            <a:ext cx="144000" cy="155100"/>
          </a:xfrm>
          <a:prstGeom prst="triangle">
            <a:avLst>
              <a:gd name="adj"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67"/>
          <p:cNvSpPr/>
          <p:nvPr/>
        </p:nvSpPr>
        <p:spPr>
          <a:xfrm>
            <a:off x="5672625" y="2341200"/>
            <a:ext cx="144000" cy="155100"/>
          </a:xfrm>
          <a:prstGeom prst="triangle">
            <a:avLst>
              <a:gd name="adj"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D4E5F5"/>
            </a:gs>
            <a:gs pos="50000">
              <a:srgbClr val="A2C5E5"/>
            </a:gs>
            <a:gs pos="75000">
              <a:srgbClr val="D0E0E3"/>
            </a:gs>
            <a:gs pos="100000">
              <a:srgbClr val="70A4D5"/>
            </a:gs>
          </a:gsLst>
          <a:path path="circle">
            <a:fillToRect l="100000" b="100000"/>
          </a:path>
          <a:tileRect t="-100000" r="-100000"/>
        </a:gradFill>
        <a:effectLst/>
      </p:bgPr>
    </p:bg>
    <p:spTree>
      <p:nvGrpSpPr>
        <p:cNvPr id="1" name="Shape 394"/>
        <p:cNvGrpSpPr/>
        <p:nvPr/>
      </p:nvGrpSpPr>
      <p:grpSpPr>
        <a:xfrm>
          <a:off x="0" y="0"/>
          <a:ext cx="0" cy="0"/>
          <a:chOff x="0" y="0"/>
          <a:chExt cx="0" cy="0"/>
        </a:xfrm>
      </p:grpSpPr>
      <p:sp>
        <p:nvSpPr>
          <p:cNvPr id="395" name="Google Shape;395;p68"/>
          <p:cNvSpPr txBox="1">
            <a:spLocks noGrp="1"/>
          </p:cNvSpPr>
          <p:nvPr>
            <p:ph type="title"/>
          </p:nvPr>
        </p:nvSpPr>
        <p:spPr>
          <a:xfrm>
            <a:off x="583550" y="1605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rgbClr val="1D2857"/>
                </a:solidFill>
                <a:latin typeface="Lato"/>
                <a:ea typeface="Lato"/>
                <a:cs typeface="Lato"/>
                <a:sym typeface="Lato"/>
              </a:rPr>
              <a:t>Analysis of the design principles</a:t>
            </a:r>
            <a:endParaRPr sz="2800"/>
          </a:p>
        </p:txBody>
      </p:sp>
      <p:pic>
        <p:nvPicPr>
          <p:cNvPr id="396" name="Google Shape;396;p68"/>
          <p:cNvPicPr preferRelativeResize="0"/>
          <p:nvPr/>
        </p:nvPicPr>
        <p:blipFill rotWithShape="1">
          <a:blip r:embed="rId3">
            <a:alphaModFix/>
          </a:blip>
          <a:srcRect t="8212" b="11588"/>
          <a:stretch/>
        </p:blipFill>
        <p:spPr>
          <a:xfrm>
            <a:off x="4976625" y="695725"/>
            <a:ext cx="4044925" cy="2471824"/>
          </a:xfrm>
          <a:prstGeom prst="rect">
            <a:avLst/>
          </a:prstGeom>
          <a:noFill/>
          <a:ln>
            <a:noFill/>
          </a:ln>
        </p:spPr>
      </p:pic>
      <p:pic>
        <p:nvPicPr>
          <p:cNvPr id="397" name="Google Shape;397;p68"/>
          <p:cNvPicPr preferRelativeResize="0"/>
          <p:nvPr/>
        </p:nvPicPr>
        <p:blipFill>
          <a:blip r:embed="rId4">
            <a:alphaModFix/>
          </a:blip>
          <a:stretch>
            <a:fillRect/>
          </a:stretch>
        </p:blipFill>
        <p:spPr>
          <a:xfrm>
            <a:off x="152400" y="953325"/>
            <a:ext cx="4690174" cy="3591575"/>
          </a:xfrm>
          <a:prstGeom prst="rect">
            <a:avLst/>
          </a:prstGeom>
          <a:noFill/>
          <a:ln>
            <a:noFill/>
          </a:ln>
        </p:spPr>
      </p:pic>
      <p:sp>
        <p:nvSpPr>
          <p:cNvPr id="398" name="Google Shape;398;p68"/>
          <p:cNvSpPr txBox="1"/>
          <p:nvPr/>
        </p:nvSpPr>
        <p:spPr>
          <a:xfrm>
            <a:off x="152400" y="4589750"/>
            <a:ext cx="31158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b="1">
                <a:latin typeface="Lato"/>
                <a:ea typeface="Lato"/>
                <a:cs typeface="Lato"/>
                <a:sym typeface="Lato"/>
              </a:rPr>
              <a:t>Fig. Traditional VQA CNN+RNN approach</a:t>
            </a:r>
            <a:endParaRPr sz="1100" b="1">
              <a:latin typeface="Lato"/>
              <a:ea typeface="Lato"/>
              <a:cs typeface="Lato"/>
              <a:sym typeface="Lato"/>
            </a:endParaRPr>
          </a:p>
        </p:txBody>
      </p:sp>
      <p:sp>
        <p:nvSpPr>
          <p:cNvPr id="399" name="Google Shape;399;p68"/>
          <p:cNvSpPr txBox="1"/>
          <p:nvPr/>
        </p:nvSpPr>
        <p:spPr>
          <a:xfrm>
            <a:off x="5585863" y="3109050"/>
            <a:ext cx="31158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b="1">
                <a:latin typeface="Lato"/>
                <a:ea typeface="Lato"/>
                <a:cs typeface="Lato"/>
                <a:sym typeface="Lato"/>
              </a:rPr>
              <a:t>Fig. ViT Network Architecture</a:t>
            </a:r>
            <a:endParaRPr sz="1100" b="1">
              <a:latin typeface="Lato"/>
              <a:ea typeface="Lato"/>
              <a:cs typeface="Lato"/>
              <a:sym typeface="Lato"/>
            </a:endParaRPr>
          </a:p>
        </p:txBody>
      </p:sp>
      <p:sp>
        <p:nvSpPr>
          <p:cNvPr id="400" name="Google Shape;400;p68"/>
          <p:cNvSpPr txBox="1"/>
          <p:nvPr/>
        </p:nvSpPr>
        <p:spPr>
          <a:xfrm>
            <a:off x="5585863" y="4732475"/>
            <a:ext cx="31158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b="1">
                <a:latin typeface="Lato"/>
                <a:ea typeface="Lato"/>
                <a:cs typeface="Lato"/>
                <a:sym typeface="Lato"/>
              </a:rPr>
              <a:t>Fig. BERT input Question Representation</a:t>
            </a:r>
            <a:endParaRPr sz="1100" b="1">
              <a:latin typeface="Lato"/>
              <a:ea typeface="Lato"/>
              <a:cs typeface="Lato"/>
              <a:sym typeface="Lato"/>
            </a:endParaRPr>
          </a:p>
        </p:txBody>
      </p:sp>
      <p:pic>
        <p:nvPicPr>
          <p:cNvPr id="401" name="Google Shape;401;p68"/>
          <p:cNvPicPr preferRelativeResize="0"/>
          <p:nvPr/>
        </p:nvPicPr>
        <p:blipFill>
          <a:blip r:embed="rId5">
            <a:alphaModFix/>
          </a:blip>
          <a:stretch>
            <a:fillRect/>
          </a:stretch>
        </p:blipFill>
        <p:spPr>
          <a:xfrm>
            <a:off x="4976625" y="3407625"/>
            <a:ext cx="4044925" cy="1324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EFEFEF"/>
            </a:gs>
            <a:gs pos="50000">
              <a:schemeClr val="lt1"/>
            </a:gs>
            <a:gs pos="75000">
              <a:schemeClr val="lt1"/>
            </a:gs>
            <a:gs pos="100000">
              <a:schemeClr val="lt1"/>
            </a:gs>
          </a:gsLst>
          <a:lin ang="16200038" scaled="0"/>
        </a:gradFill>
        <a:effectLst/>
      </p:bgPr>
    </p:bg>
    <p:spTree>
      <p:nvGrpSpPr>
        <p:cNvPr id="1" name="Shape 405"/>
        <p:cNvGrpSpPr/>
        <p:nvPr/>
      </p:nvGrpSpPr>
      <p:grpSpPr>
        <a:xfrm>
          <a:off x="0" y="0"/>
          <a:ext cx="0" cy="0"/>
          <a:chOff x="0" y="0"/>
          <a:chExt cx="0" cy="0"/>
        </a:xfrm>
      </p:grpSpPr>
      <p:pic>
        <p:nvPicPr>
          <p:cNvPr id="406" name="Google Shape;406;p69"/>
          <p:cNvPicPr preferRelativeResize="0"/>
          <p:nvPr/>
        </p:nvPicPr>
        <p:blipFill>
          <a:blip r:embed="rId3">
            <a:alphaModFix/>
          </a:blip>
          <a:stretch>
            <a:fillRect/>
          </a:stretch>
        </p:blipFill>
        <p:spPr>
          <a:xfrm>
            <a:off x="325775" y="573025"/>
            <a:ext cx="4542624" cy="2553950"/>
          </a:xfrm>
          <a:prstGeom prst="rect">
            <a:avLst/>
          </a:prstGeom>
          <a:noFill/>
          <a:ln>
            <a:noFill/>
          </a:ln>
        </p:spPr>
      </p:pic>
      <p:sp>
        <p:nvSpPr>
          <p:cNvPr id="407" name="Google Shape;407;p69"/>
          <p:cNvSpPr txBox="1">
            <a:spLocks noGrp="1"/>
          </p:cNvSpPr>
          <p:nvPr>
            <p:ph type="title"/>
          </p:nvPr>
        </p:nvSpPr>
        <p:spPr>
          <a:xfrm>
            <a:off x="777075" y="250300"/>
            <a:ext cx="77448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rgbClr val="1D2857"/>
                </a:solidFill>
                <a:latin typeface="Lato"/>
                <a:ea typeface="Lato"/>
                <a:cs typeface="Lato"/>
                <a:sym typeface="Lato"/>
              </a:rPr>
              <a:t>Usability, Manufacturability, Sustainability</a:t>
            </a:r>
            <a:endParaRPr sz="3000"/>
          </a:p>
        </p:txBody>
      </p:sp>
      <p:sp>
        <p:nvSpPr>
          <p:cNvPr id="408" name="Google Shape;408;p69"/>
          <p:cNvSpPr txBox="1">
            <a:spLocks noGrp="1"/>
          </p:cNvSpPr>
          <p:nvPr>
            <p:ph type="body" idx="1"/>
          </p:nvPr>
        </p:nvSpPr>
        <p:spPr>
          <a:xfrm>
            <a:off x="4759575" y="1260000"/>
            <a:ext cx="4238400" cy="3517200"/>
          </a:xfrm>
          <a:prstGeom prst="rect">
            <a:avLst/>
          </a:prstGeom>
        </p:spPr>
        <p:txBody>
          <a:bodyPr spcFirstLastPara="1" wrap="square" lIns="91425" tIns="91425" rIns="91425" bIns="91425" anchor="t" anchorCtr="0">
            <a:noAutofit/>
          </a:bodyPr>
          <a:lstStyle/>
          <a:p>
            <a:pPr marL="457200" lvl="0" indent="-317500" algn="just" rtl="0">
              <a:lnSpc>
                <a:spcPct val="100000"/>
              </a:lnSpc>
              <a:spcBef>
                <a:spcPts val="0"/>
              </a:spcBef>
              <a:spcAft>
                <a:spcPts val="0"/>
              </a:spcAft>
              <a:buClr>
                <a:srgbClr val="000000"/>
              </a:buClr>
              <a:buSzPts val="1400"/>
              <a:buAutoNum type="arabicPeriod"/>
            </a:pPr>
            <a:r>
              <a:rPr lang="en" sz="1400" b="1">
                <a:solidFill>
                  <a:srgbClr val="000000"/>
                </a:solidFill>
                <a:highlight>
                  <a:schemeClr val="lt1"/>
                </a:highlight>
                <a:latin typeface="Dosis"/>
                <a:ea typeface="Dosis"/>
                <a:cs typeface="Dosis"/>
                <a:sym typeface="Dosis"/>
              </a:rPr>
              <a:t>Usability:</a:t>
            </a:r>
            <a:r>
              <a:rPr lang="en" sz="1400">
                <a:solidFill>
                  <a:srgbClr val="000000"/>
                </a:solidFill>
                <a:highlight>
                  <a:schemeClr val="lt1"/>
                </a:highlight>
                <a:latin typeface="Dosis Medium"/>
                <a:ea typeface="Dosis Medium"/>
                <a:cs typeface="Dosis Medium"/>
                <a:sym typeface="Dosis Medium"/>
              </a:rPr>
              <a:t> </a:t>
            </a:r>
            <a:r>
              <a:rPr lang="en" sz="1400">
                <a:solidFill>
                  <a:srgbClr val="000000"/>
                </a:solidFill>
                <a:latin typeface="Dosis Medium"/>
                <a:ea typeface="Dosis Medium"/>
                <a:cs typeface="Dosis Medium"/>
                <a:sym typeface="Dosis Medium"/>
              </a:rPr>
              <a:t>User can simply pick an image from the internet place in the Image URL position, Type out the question and get the answer. Besides this the training and testing models are available in pro. People with simple Python Knowledge will easily understand it. </a:t>
            </a:r>
            <a:br>
              <a:rPr lang="en" sz="1400">
                <a:solidFill>
                  <a:srgbClr val="000000"/>
                </a:solidFill>
                <a:latin typeface="Dosis Medium"/>
                <a:ea typeface="Dosis Medium"/>
                <a:cs typeface="Dosis Medium"/>
                <a:sym typeface="Dosis Medium"/>
              </a:rPr>
            </a:br>
            <a:endParaRPr sz="1100">
              <a:solidFill>
                <a:srgbClr val="000000"/>
              </a:solidFill>
            </a:endParaRPr>
          </a:p>
          <a:p>
            <a:pPr marL="457200" lvl="0" indent="-317500" algn="just" rtl="0">
              <a:lnSpc>
                <a:spcPct val="100000"/>
              </a:lnSpc>
              <a:spcBef>
                <a:spcPts val="0"/>
              </a:spcBef>
              <a:spcAft>
                <a:spcPts val="0"/>
              </a:spcAft>
              <a:buClr>
                <a:srgbClr val="000000"/>
              </a:buClr>
              <a:buSzPts val="1400"/>
              <a:buAutoNum type="arabicPeriod"/>
            </a:pPr>
            <a:r>
              <a:rPr lang="en" sz="1400" b="1">
                <a:solidFill>
                  <a:srgbClr val="000000"/>
                </a:solidFill>
                <a:highlight>
                  <a:schemeClr val="lt1"/>
                </a:highlight>
                <a:latin typeface="Dosis"/>
                <a:ea typeface="Dosis"/>
                <a:cs typeface="Dosis"/>
                <a:sym typeface="Dosis"/>
              </a:rPr>
              <a:t>Manufacturability:</a:t>
            </a:r>
            <a:r>
              <a:rPr lang="en" sz="1400">
                <a:solidFill>
                  <a:srgbClr val="000000"/>
                </a:solidFill>
                <a:highlight>
                  <a:schemeClr val="lt1"/>
                </a:highlight>
                <a:latin typeface="Dosis Medium"/>
                <a:ea typeface="Dosis Medium"/>
                <a:cs typeface="Dosis Medium"/>
                <a:sym typeface="Dosis Medium"/>
              </a:rPr>
              <a:t> </a:t>
            </a:r>
            <a:r>
              <a:rPr lang="en" sz="1400">
                <a:solidFill>
                  <a:srgbClr val="000000"/>
                </a:solidFill>
                <a:latin typeface="Dosis Medium"/>
                <a:ea typeface="Dosis Medium"/>
                <a:cs typeface="Dosis Medium"/>
                <a:sym typeface="Dosis Medium"/>
              </a:rPr>
              <a:t>Specifically, VQA can take center stage in computer vision, transforming numerous areas of the production. However our work can be deployed to a cloud based platform and be easily usable. </a:t>
            </a:r>
            <a:br>
              <a:rPr lang="en" sz="1400">
                <a:solidFill>
                  <a:srgbClr val="000000"/>
                </a:solidFill>
                <a:latin typeface="Dosis Medium"/>
                <a:ea typeface="Dosis Medium"/>
                <a:cs typeface="Dosis Medium"/>
                <a:sym typeface="Dosis Medium"/>
              </a:rPr>
            </a:br>
            <a:endParaRPr sz="1400">
              <a:solidFill>
                <a:srgbClr val="000000"/>
              </a:solidFill>
              <a:latin typeface="Dosis Medium"/>
              <a:ea typeface="Dosis Medium"/>
              <a:cs typeface="Dosis Medium"/>
              <a:sym typeface="Dosis Medium"/>
            </a:endParaRPr>
          </a:p>
          <a:p>
            <a:pPr marL="457200" lvl="0" indent="-317500" algn="just" rtl="0">
              <a:lnSpc>
                <a:spcPct val="100000"/>
              </a:lnSpc>
              <a:spcBef>
                <a:spcPts val="0"/>
              </a:spcBef>
              <a:spcAft>
                <a:spcPts val="0"/>
              </a:spcAft>
              <a:buClr>
                <a:srgbClr val="000000"/>
              </a:buClr>
              <a:buSzPts val="1400"/>
              <a:buAutoNum type="arabicPeriod"/>
            </a:pPr>
            <a:r>
              <a:rPr lang="en" sz="1400" b="1">
                <a:solidFill>
                  <a:srgbClr val="000000"/>
                </a:solidFill>
                <a:latin typeface="Dosis"/>
                <a:ea typeface="Dosis"/>
                <a:cs typeface="Dosis"/>
                <a:sym typeface="Dosis"/>
              </a:rPr>
              <a:t>Sustainability:</a:t>
            </a:r>
            <a:r>
              <a:rPr lang="en" sz="1400">
                <a:solidFill>
                  <a:srgbClr val="000000"/>
                </a:solidFill>
                <a:latin typeface="Dosis Medium"/>
                <a:ea typeface="Dosis Medium"/>
                <a:cs typeface="Dosis Medium"/>
                <a:sym typeface="Dosis Medium"/>
              </a:rPr>
              <a:t> </a:t>
            </a:r>
            <a:r>
              <a:rPr lang="en" sz="1400">
                <a:solidFill>
                  <a:srgbClr val="262626"/>
                </a:solidFill>
                <a:latin typeface="Dosis Medium"/>
                <a:ea typeface="Dosis Medium"/>
                <a:cs typeface="Dosis Medium"/>
                <a:sym typeface="Dosis Medium"/>
              </a:rPr>
              <a:t>It is possible that our efforts is one small step in the right direction. Using pre-trained models this will drastically lower our electricity consumption. </a:t>
            </a:r>
            <a:endParaRPr sz="1400">
              <a:solidFill>
                <a:srgbClr val="000000"/>
              </a:solidFill>
              <a:latin typeface="Dosis Medium"/>
              <a:ea typeface="Dosis Medium"/>
              <a:cs typeface="Dosis Medium"/>
              <a:sym typeface="Dosis Medium"/>
            </a:endParaRPr>
          </a:p>
        </p:txBody>
      </p:sp>
      <p:sp>
        <p:nvSpPr>
          <p:cNvPr id="409" name="Google Shape;409;p69"/>
          <p:cNvSpPr txBox="1"/>
          <p:nvPr/>
        </p:nvSpPr>
        <p:spPr>
          <a:xfrm>
            <a:off x="1546738" y="2639200"/>
            <a:ext cx="22932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Lato"/>
                <a:ea typeface="Lato"/>
                <a:cs typeface="Lato"/>
                <a:sym typeface="Lato"/>
              </a:rPr>
              <a:t>Fig. VQA </a:t>
            </a:r>
            <a:r>
              <a:rPr lang="en" sz="1000" b="1">
                <a:highlight>
                  <a:schemeClr val="lt1"/>
                </a:highlight>
                <a:latin typeface="Lato"/>
                <a:ea typeface="Lato"/>
                <a:cs typeface="Lato"/>
                <a:sym typeface="Lato"/>
              </a:rPr>
              <a:t>Usability</a:t>
            </a:r>
            <a:endParaRPr sz="1200">
              <a:latin typeface="Lato"/>
              <a:ea typeface="Lato"/>
              <a:cs typeface="Lato"/>
              <a:sym typeface="Lato"/>
            </a:endParaRPr>
          </a:p>
        </p:txBody>
      </p:sp>
      <p:pic>
        <p:nvPicPr>
          <p:cNvPr id="410" name="Google Shape;410;p69"/>
          <p:cNvPicPr preferRelativeResize="0"/>
          <p:nvPr/>
        </p:nvPicPr>
        <p:blipFill>
          <a:blip r:embed="rId4">
            <a:alphaModFix/>
          </a:blip>
          <a:stretch>
            <a:fillRect/>
          </a:stretch>
        </p:blipFill>
        <p:spPr>
          <a:xfrm>
            <a:off x="807413" y="3126974"/>
            <a:ext cx="3579349" cy="1112375"/>
          </a:xfrm>
          <a:prstGeom prst="rect">
            <a:avLst/>
          </a:prstGeom>
          <a:noFill/>
          <a:ln>
            <a:noFill/>
          </a:ln>
        </p:spPr>
      </p:pic>
      <p:sp>
        <p:nvSpPr>
          <p:cNvPr id="411" name="Google Shape;411;p69"/>
          <p:cNvSpPr txBox="1"/>
          <p:nvPr/>
        </p:nvSpPr>
        <p:spPr>
          <a:xfrm>
            <a:off x="1546738" y="4239350"/>
            <a:ext cx="22932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Lato"/>
                <a:ea typeface="Lato"/>
                <a:cs typeface="Lato"/>
                <a:sym typeface="Lato"/>
              </a:rPr>
              <a:t>Fig. VQA </a:t>
            </a:r>
            <a:r>
              <a:rPr lang="en" sz="1000" b="1">
                <a:latin typeface="Lato"/>
                <a:ea typeface="Lato"/>
                <a:cs typeface="Lato"/>
                <a:sym typeface="Lato"/>
              </a:rPr>
              <a:t>Official Website</a:t>
            </a:r>
            <a:br>
              <a:rPr lang="en" sz="1000" b="1">
                <a:latin typeface="Lato"/>
                <a:ea typeface="Lato"/>
                <a:cs typeface="Lato"/>
                <a:sym typeface="Lato"/>
              </a:rPr>
            </a:br>
            <a:r>
              <a:rPr lang="en" sz="1000" b="1" u="sng">
                <a:solidFill>
                  <a:srgbClr val="1155CC"/>
                </a:solidFill>
                <a:latin typeface="Lato"/>
                <a:ea typeface="Lato"/>
                <a:cs typeface="Lato"/>
                <a:sym typeface="Lato"/>
              </a:rPr>
              <a:t>https://visualqa.org/</a:t>
            </a:r>
            <a:endParaRPr sz="1200" u="sng">
              <a:solidFill>
                <a:srgbClr val="1155CC"/>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B7B7B7"/>
            </a:gs>
            <a:gs pos="50000">
              <a:schemeClr val="lt1"/>
            </a:gs>
            <a:gs pos="75000">
              <a:srgbClr val="F3F3F3"/>
            </a:gs>
            <a:gs pos="100000">
              <a:schemeClr val="lt1"/>
            </a:gs>
          </a:gsLst>
          <a:lin ang="16200038" scaled="0"/>
        </a:gradFill>
        <a:effectLst/>
      </p:bgPr>
    </p:bg>
    <p:spTree>
      <p:nvGrpSpPr>
        <p:cNvPr id="1" name="Shape 415"/>
        <p:cNvGrpSpPr/>
        <p:nvPr/>
      </p:nvGrpSpPr>
      <p:grpSpPr>
        <a:xfrm>
          <a:off x="0" y="0"/>
          <a:ext cx="0" cy="0"/>
          <a:chOff x="0" y="0"/>
          <a:chExt cx="0" cy="0"/>
        </a:xfrm>
      </p:grpSpPr>
      <p:sp>
        <p:nvSpPr>
          <p:cNvPr id="416" name="Google Shape;416;p70"/>
          <p:cNvSpPr txBox="1">
            <a:spLocks noGrp="1"/>
          </p:cNvSpPr>
          <p:nvPr>
            <p:ph type="title"/>
          </p:nvPr>
        </p:nvSpPr>
        <p:spPr>
          <a:xfrm>
            <a:off x="727650" y="172275"/>
            <a:ext cx="46083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rgbClr val="1D2857"/>
                </a:solidFill>
                <a:latin typeface="Lato"/>
                <a:ea typeface="Lato"/>
                <a:cs typeface="Lato"/>
                <a:sym typeface="Lato"/>
              </a:rPr>
              <a:t>Implementation</a:t>
            </a:r>
            <a:endParaRPr sz="4400"/>
          </a:p>
        </p:txBody>
      </p:sp>
      <p:pic>
        <p:nvPicPr>
          <p:cNvPr id="417" name="Google Shape;417;p70"/>
          <p:cNvPicPr preferRelativeResize="0"/>
          <p:nvPr/>
        </p:nvPicPr>
        <p:blipFill rotWithShape="1">
          <a:blip r:embed="rId3">
            <a:alphaModFix/>
          </a:blip>
          <a:srcRect l="1870" r="-1870"/>
          <a:stretch/>
        </p:blipFill>
        <p:spPr>
          <a:xfrm>
            <a:off x="176188" y="850375"/>
            <a:ext cx="3165122" cy="3939125"/>
          </a:xfrm>
          <a:prstGeom prst="rect">
            <a:avLst/>
          </a:prstGeom>
          <a:noFill/>
          <a:ln>
            <a:noFill/>
          </a:ln>
        </p:spPr>
      </p:pic>
      <p:sp>
        <p:nvSpPr>
          <p:cNvPr id="418" name="Google Shape;418;p70"/>
          <p:cNvSpPr txBox="1"/>
          <p:nvPr/>
        </p:nvSpPr>
        <p:spPr>
          <a:xfrm>
            <a:off x="3341300" y="774238"/>
            <a:ext cx="5728200" cy="38613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1100">
                <a:latin typeface="Dosis SemiBold"/>
                <a:ea typeface="Dosis SemiBold"/>
                <a:cs typeface="Dosis SemiBold"/>
                <a:sym typeface="Dosis SemiBold"/>
              </a:rPr>
              <a:t>     A typical fusion model for a VQA system involves the following three steps:</a:t>
            </a:r>
            <a:endParaRPr sz="1100">
              <a:latin typeface="Dosis SemiBold"/>
              <a:ea typeface="Dosis SemiBold"/>
              <a:cs typeface="Dosis SemiBold"/>
              <a:sym typeface="Dosis SemiBold"/>
            </a:endParaRPr>
          </a:p>
          <a:p>
            <a:pPr marL="0" lvl="0" indent="0" algn="l" rtl="0">
              <a:lnSpc>
                <a:spcPct val="100000"/>
              </a:lnSpc>
              <a:spcBef>
                <a:spcPts val="0"/>
              </a:spcBef>
              <a:spcAft>
                <a:spcPts val="0"/>
              </a:spcAft>
              <a:buNone/>
            </a:pPr>
            <a:endParaRPr sz="1100">
              <a:latin typeface="Dosis SemiBold"/>
              <a:ea typeface="Dosis SemiBold"/>
              <a:cs typeface="Dosis SemiBold"/>
              <a:sym typeface="Dosis SemiBold"/>
            </a:endParaRPr>
          </a:p>
          <a:p>
            <a:pPr marL="457200" lvl="0" indent="-298450" algn="just" rtl="0">
              <a:lnSpc>
                <a:spcPct val="115000"/>
              </a:lnSpc>
              <a:spcBef>
                <a:spcPts val="0"/>
              </a:spcBef>
              <a:spcAft>
                <a:spcPts val="0"/>
              </a:spcAft>
              <a:buSzPts val="1100"/>
              <a:buFont typeface="Dosis SemiBold"/>
              <a:buChar char="●"/>
            </a:pPr>
            <a:r>
              <a:rPr lang="en" sz="1200" b="1">
                <a:latin typeface="Dosis"/>
                <a:ea typeface="Dosis"/>
                <a:cs typeface="Dosis"/>
                <a:sym typeface="Dosis"/>
              </a:rPr>
              <a:t>Featurization of image and question:</a:t>
            </a:r>
            <a:r>
              <a:rPr lang="en" sz="1100">
                <a:latin typeface="Dosis SemiBold"/>
                <a:ea typeface="Dosis SemiBold"/>
                <a:cs typeface="Dosis SemiBold"/>
                <a:sym typeface="Dosis SemiBold"/>
              </a:rPr>
              <a:t> The Bert transformer is used to extract features from the question. Likewise, image features are retrieved using an image transformer (the Vision Transformer). For the traditional models, the question understanding part learns a dense question embedding feature vector to encode question semantics with the recurrent neural network (RNN) model. The vision part extracts visual features through a deep convolutional neural network (CNN).</a:t>
            </a:r>
            <a:br>
              <a:rPr lang="en" sz="1100">
                <a:latin typeface="Dosis SemiBold"/>
                <a:ea typeface="Dosis SemiBold"/>
                <a:cs typeface="Dosis SemiBold"/>
                <a:sym typeface="Dosis SemiBold"/>
              </a:rPr>
            </a:br>
            <a:endParaRPr sz="1100">
              <a:latin typeface="Dosis SemiBold"/>
              <a:ea typeface="Dosis SemiBold"/>
              <a:cs typeface="Dosis SemiBold"/>
              <a:sym typeface="Dosis SemiBold"/>
            </a:endParaRPr>
          </a:p>
          <a:p>
            <a:pPr marL="457200" lvl="0" indent="-298450" algn="just" rtl="0">
              <a:lnSpc>
                <a:spcPct val="115000"/>
              </a:lnSpc>
              <a:spcBef>
                <a:spcPts val="0"/>
              </a:spcBef>
              <a:spcAft>
                <a:spcPts val="0"/>
              </a:spcAft>
              <a:buSzPts val="1100"/>
              <a:buFont typeface="Dosis SemiBold"/>
              <a:buChar char="●"/>
            </a:pPr>
            <a:r>
              <a:rPr lang="en" sz="1200" b="1">
                <a:latin typeface="Dosis"/>
                <a:ea typeface="Dosis"/>
                <a:cs typeface="Dosis"/>
                <a:sym typeface="Dosis"/>
              </a:rPr>
              <a:t>Feature fusion:</a:t>
            </a:r>
            <a:r>
              <a:rPr lang="en" sz="1100">
                <a:latin typeface="Dosis SemiBold"/>
                <a:ea typeface="Dosis SemiBold"/>
                <a:cs typeface="Dosis SemiBold"/>
                <a:sym typeface="Dosis SemiBold"/>
              </a:rPr>
              <a:t> As VQA includes comparing the semantic information in the image and the question, the features from both modalities must be represented simultaneously. This is often performed through a fusion layer, which permits cross-modal interaction between image and text information to build a fused multimodal representation.</a:t>
            </a:r>
            <a:br>
              <a:rPr lang="en" sz="1100">
                <a:latin typeface="Dosis SemiBold"/>
                <a:ea typeface="Dosis SemiBold"/>
                <a:cs typeface="Dosis SemiBold"/>
                <a:sym typeface="Dosis SemiBold"/>
              </a:rPr>
            </a:br>
            <a:endParaRPr sz="1100">
              <a:latin typeface="Dosis SemiBold"/>
              <a:ea typeface="Dosis SemiBold"/>
              <a:cs typeface="Dosis SemiBold"/>
              <a:sym typeface="Dosis SemiBold"/>
            </a:endParaRPr>
          </a:p>
          <a:p>
            <a:pPr marL="457200" lvl="0" indent="-298450" algn="just" rtl="0">
              <a:lnSpc>
                <a:spcPct val="115000"/>
              </a:lnSpc>
              <a:spcBef>
                <a:spcPts val="0"/>
              </a:spcBef>
              <a:spcAft>
                <a:spcPts val="0"/>
              </a:spcAft>
              <a:buSzPts val="1100"/>
              <a:buFont typeface="Dosis SemiBold"/>
              <a:buChar char="●"/>
            </a:pPr>
            <a:r>
              <a:rPr lang="en" sz="1200" b="1">
                <a:latin typeface="Dosis"/>
                <a:ea typeface="Dosis"/>
                <a:cs typeface="Dosis"/>
                <a:sym typeface="Dosis"/>
              </a:rPr>
              <a:t>Answer generation:</a:t>
            </a:r>
            <a:r>
              <a:rPr lang="en" sz="1100">
                <a:latin typeface="Dosis SemiBold"/>
                <a:ea typeface="Dosis SemiBold"/>
                <a:cs typeface="Dosis SemiBold"/>
                <a:sym typeface="Dosis SemiBold"/>
              </a:rPr>
              <a:t> The answer generation part produces an answer conditioned by visual features and the question embeddings. The correct answers might be generated entirely using natural language using a basic classifier model for one-word answers in a defined response space. CNN-LSTM, CNN-GRU, CNN-VGG models were run for 100 epochs. ViT-BERT model ran for 20 epochs with epochs starting from 0.05.</a:t>
            </a:r>
            <a:endParaRPr sz="1100">
              <a:latin typeface="Dosis SemiBold"/>
              <a:ea typeface="Dosis SemiBold"/>
              <a:cs typeface="Dosis SemiBold"/>
              <a:sym typeface="Dosis SemiBold"/>
            </a:endParaRPr>
          </a:p>
        </p:txBody>
      </p:sp>
      <p:sp>
        <p:nvSpPr>
          <p:cNvPr id="419" name="Google Shape;419;p70"/>
          <p:cNvSpPr txBox="1"/>
          <p:nvPr/>
        </p:nvSpPr>
        <p:spPr>
          <a:xfrm>
            <a:off x="200838" y="4789500"/>
            <a:ext cx="31158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b="1">
                <a:latin typeface="Lato"/>
                <a:ea typeface="Lato"/>
                <a:cs typeface="Lato"/>
                <a:sym typeface="Lato"/>
              </a:rPr>
              <a:t>Fig. Late Fusion Architecture of the system</a:t>
            </a:r>
            <a:endParaRPr sz="1100" b="1">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A2C4C9"/>
            </a:gs>
            <a:gs pos="19000">
              <a:srgbClr val="62BCBE"/>
            </a:gs>
            <a:gs pos="67000">
              <a:srgbClr val="D9D9D9"/>
            </a:gs>
            <a:gs pos="100000">
              <a:srgbClr val="FFFFFF"/>
            </a:gs>
          </a:gsLst>
          <a:lin ang="16200038" scaled="0"/>
        </a:gradFill>
        <a:effectLst/>
      </p:bgPr>
    </p:bg>
    <p:spTree>
      <p:nvGrpSpPr>
        <p:cNvPr id="1" name="Shape 423"/>
        <p:cNvGrpSpPr/>
        <p:nvPr/>
      </p:nvGrpSpPr>
      <p:grpSpPr>
        <a:xfrm>
          <a:off x="0" y="0"/>
          <a:ext cx="0" cy="0"/>
          <a:chOff x="0" y="0"/>
          <a:chExt cx="0" cy="0"/>
        </a:xfrm>
      </p:grpSpPr>
      <p:sp>
        <p:nvSpPr>
          <p:cNvPr id="424" name="Google Shape;424;p71"/>
          <p:cNvSpPr txBox="1">
            <a:spLocks noGrp="1"/>
          </p:cNvSpPr>
          <p:nvPr>
            <p:ph type="subTitle" idx="1"/>
          </p:nvPr>
        </p:nvSpPr>
        <p:spPr>
          <a:xfrm>
            <a:off x="3257875" y="1115675"/>
            <a:ext cx="5034900" cy="34164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sz="1800">
              <a:latin typeface="Lato"/>
              <a:ea typeface="Lato"/>
              <a:cs typeface="Lato"/>
              <a:sym typeface="Lato"/>
            </a:endParaRPr>
          </a:p>
          <a:p>
            <a:pPr marL="457200" lvl="0" indent="-342900" algn="l" rtl="0">
              <a:lnSpc>
                <a:spcPct val="115000"/>
              </a:lnSpc>
              <a:spcBef>
                <a:spcPts val="0"/>
              </a:spcBef>
              <a:spcAft>
                <a:spcPts val="0"/>
              </a:spcAft>
              <a:buClr>
                <a:srgbClr val="262626"/>
              </a:buClr>
              <a:buSzPts val="1800"/>
              <a:buFont typeface="Dosis"/>
              <a:buChar char="●"/>
            </a:pPr>
            <a:r>
              <a:rPr lang="en" sz="1800" b="1">
                <a:solidFill>
                  <a:srgbClr val="262626"/>
                </a:solidFill>
                <a:latin typeface="Dosis"/>
                <a:ea typeface="Dosis"/>
                <a:cs typeface="Dosis"/>
                <a:sym typeface="Dosis"/>
              </a:rPr>
              <a:t>For this project, we used an agile methodology.</a:t>
            </a:r>
            <a:br>
              <a:rPr lang="en" sz="1800" b="1">
                <a:solidFill>
                  <a:srgbClr val="262626"/>
                </a:solidFill>
                <a:latin typeface="Dosis"/>
                <a:ea typeface="Dosis"/>
                <a:cs typeface="Dosis"/>
                <a:sym typeface="Dosis"/>
              </a:rPr>
            </a:br>
            <a:endParaRPr sz="1800" b="1">
              <a:solidFill>
                <a:srgbClr val="262626"/>
              </a:solidFill>
              <a:latin typeface="Dosis"/>
              <a:ea typeface="Dosis"/>
              <a:cs typeface="Dosis"/>
              <a:sym typeface="Dosis"/>
            </a:endParaRPr>
          </a:p>
          <a:p>
            <a:pPr marL="457200" lvl="0" indent="-342900" algn="l" rtl="0">
              <a:lnSpc>
                <a:spcPct val="115000"/>
              </a:lnSpc>
              <a:spcBef>
                <a:spcPts val="0"/>
              </a:spcBef>
              <a:spcAft>
                <a:spcPts val="0"/>
              </a:spcAft>
              <a:buClr>
                <a:srgbClr val="262626"/>
              </a:buClr>
              <a:buSzPts val="1800"/>
              <a:buFont typeface="Dosis"/>
              <a:buChar char="●"/>
            </a:pPr>
            <a:r>
              <a:rPr lang="en" sz="1800" b="1">
                <a:solidFill>
                  <a:srgbClr val="262626"/>
                </a:solidFill>
                <a:latin typeface="Dosis"/>
                <a:ea typeface="Dosis"/>
                <a:cs typeface="Dosis"/>
                <a:sym typeface="Dosis"/>
              </a:rPr>
              <a:t>As part of the agile process, tasks are divided into smaller iterations or components that have no direct impact on long-term planning. </a:t>
            </a:r>
            <a:br>
              <a:rPr lang="en" sz="1800" b="1">
                <a:solidFill>
                  <a:srgbClr val="262626"/>
                </a:solidFill>
                <a:latin typeface="Dosis"/>
                <a:ea typeface="Dosis"/>
                <a:cs typeface="Dosis"/>
                <a:sym typeface="Dosis"/>
              </a:rPr>
            </a:br>
            <a:endParaRPr sz="1800" b="1">
              <a:solidFill>
                <a:srgbClr val="262626"/>
              </a:solidFill>
              <a:latin typeface="Dosis"/>
              <a:ea typeface="Dosis"/>
              <a:cs typeface="Dosis"/>
              <a:sym typeface="Dosis"/>
            </a:endParaRPr>
          </a:p>
          <a:p>
            <a:pPr marL="457200" lvl="0" indent="-342900" algn="l" rtl="0">
              <a:lnSpc>
                <a:spcPct val="115000"/>
              </a:lnSpc>
              <a:spcBef>
                <a:spcPts val="0"/>
              </a:spcBef>
              <a:spcAft>
                <a:spcPts val="0"/>
              </a:spcAft>
              <a:buClr>
                <a:srgbClr val="262626"/>
              </a:buClr>
              <a:buSzPts val="1800"/>
              <a:buFont typeface="Dosis"/>
              <a:buChar char="●"/>
            </a:pPr>
            <a:r>
              <a:rPr lang="en" sz="1800" b="1">
                <a:solidFill>
                  <a:srgbClr val="252525"/>
                </a:solidFill>
                <a:latin typeface="Dosis"/>
                <a:ea typeface="Dosis"/>
                <a:cs typeface="Dosis"/>
                <a:sym typeface="Dosis"/>
              </a:rPr>
              <a:t>We could stop for correcting our errors and solving them as well. </a:t>
            </a:r>
            <a:r>
              <a:rPr lang="en" sz="1800" b="1">
                <a:solidFill>
                  <a:srgbClr val="262626"/>
                </a:solidFill>
                <a:latin typeface="Dosis"/>
                <a:ea typeface="Dosis"/>
                <a:cs typeface="Dosis"/>
                <a:sym typeface="Dosis"/>
              </a:rPr>
              <a:t> </a:t>
            </a:r>
            <a:endParaRPr sz="1800" b="1">
              <a:solidFill>
                <a:srgbClr val="262626"/>
              </a:solidFill>
              <a:latin typeface="Dosis"/>
              <a:ea typeface="Dosis"/>
              <a:cs typeface="Dosis"/>
              <a:sym typeface="Dosis"/>
            </a:endParaRPr>
          </a:p>
          <a:p>
            <a:pPr marL="457200" lvl="0" indent="0" algn="l" rtl="0">
              <a:spcBef>
                <a:spcPts val="0"/>
              </a:spcBef>
              <a:spcAft>
                <a:spcPts val="0"/>
              </a:spcAft>
              <a:buNone/>
            </a:pPr>
            <a:endParaRPr sz="1200">
              <a:solidFill>
                <a:srgbClr val="262626"/>
              </a:solidFill>
              <a:latin typeface="Times New Roman"/>
              <a:ea typeface="Times New Roman"/>
              <a:cs typeface="Times New Roman"/>
              <a:sym typeface="Times New Roman"/>
            </a:endParaRPr>
          </a:p>
          <a:p>
            <a:pPr marL="457200" lvl="0" indent="0" algn="l" rtl="0">
              <a:spcBef>
                <a:spcPts val="0"/>
              </a:spcBef>
              <a:spcAft>
                <a:spcPts val="0"/>
              </a:spcAft>
              <a:buNone/>
            </a:pPr>
            <a:endParaRPr sz="1200">
              <a:solidFill>
                <a:srgbClr val="262626"/>
              </a:solidFill>
              <a:latin typeface="Times New Roman"/>
              <a:ea typeface="Times New Roman"/>
              <a:cs typeface="Times New Roman"/>
              <a:sym typeface="Times New Roman"/>
            </a:endParaRPr>
          </a:p>
        </p:txBody>
      </p:sp>
      <p:sp>
        <p:nvSpPr>
          <p:cNvPr id="425" name="Google Shape;425;p71"/>
          <p:cNvSpPr txBox="1">
            <a:spLocks noGrp="1"/>
          </p:cNvSpPr>
          <p:nvPr>
            <p:ph type="ctrTitle"/>
          </p:nvPr>
        </p:nvSpPr>
        <p:spPr>
          <a:xfrm>
            <a:off x="1959000" y="287993"/>
            <a:ext cx="72645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900">
                <a:solidFill>
                  <a:srgbClr val="000000"/>
                </a:solidFill>
              </a:rPr>
              <a:t>Development Process</a:t>
            </a:r>
            <a:endParaRPr sz="4900">
              <a:solidFill>
                <a:srgbClr val="000000"/>
              </a:solidFill>
            </a:endParaRPr>
          </a:p>
        </p:txBody>
      </p:sp>
      <p:pic>
        <p:nvPicPr>
          <p:cNvPr id="426" name="Google Shape;426;p71"/>
          <p:cNvPicPr preferRelativeResize="0"/>
          <p:nvPr/>
        </p:nvPicPr>
        <p:blipFill>
          <a:blip r:embed="rId3">
            <a:alphaModFix/>
          </a:blip>
          <a:stretch>
            <a:fillRect/>
          </a:stretch>
        </p:blipFill>
        <p:spPr>
          <a:xfrm>
            <a:off x="915425" y="1839613"/>
            <a:ext cx="2131525" cy="1968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pic>
        <p:nvPicPr>
          <p:cNvPr id="431" name="Google Shape;431;p72"/>
          <p:cNvPicPr preferRelativeResize="0"/>
          <p:nvPr/>
        </p:nvPicPr>
        <p:blipFill>
          <a:blip r:embed="rId3">
            <a:alphaModFix/>
          </a:blip>
          <a:stretch>
            <a:fillRect/>
          </a:stretch>
        </p:blipFill>
        <p:spPr>
          <a:xfrm>
            <a:off x="6188425" y="1558125"/>
            <a:ext cx="2344175" cy="2543209"/>
          </a:xfrm>
          <a:prstGeom prst="rect">
            <a:avLst/>
          </a:prstGeom>
          <a:noFill/>
          <a:ln>
            <a:noFill/>
          </a:ln>
        </p:spPr>
      </p:pic>
      <p:sp>
        <p:nvSpPr>
          <p:cNvPr id="432" name="Google Shape;432;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sz="2900" b="0">
                <a:solidFill>
                  <a:srgbClr val="20293B"/>
                </a:solidFill>
                <a:latin typeface="Lato Black"/>
                <a:ea typeface="Lato Black"/>
                <a:cs typeface="Lato Black"/>
                <a:sym typeface="Lato Black"/>
              </a:rPr>
              <a:t> </a:t>
            </a:r>
            <a:r>
              <a:rPr lang="en" sz="2900">
                <a:solidFill>
                  <a:srgbClr val="1D2857"/>
                </a:solidFill>
                <a:highlight>
                  <a:schemeClr val="lt1"/>
                </a:highlight>
                <a:latin typeface="Lato"/>
                <a:ea typeface="Lato"/>
                <a:cs typeface="Lato"/>
                <a:sym typeface="Lato"/>
              </a:rPr>
              <a:t>Environment Considerations &amp; Sustainability</a:t>
            </a:r>
            <a:endParaRPr sz="2900"/>
          </a:p>
          <a:p>
            <a:pPr marL="0" lvl="0" indent="0" algn="l" rtl="0">
              <a:lnSpc>
                <a:spcPct val="135714"/>
              </a:lnSpc>
              <a:spcBef>
                <a:spcPts val="0"/>
              </a:spcBef>
              <a:spcAft>
                <a:spcPts val="0"/>
              </a:spcAft>
              <a:buNone/>
            </a:pPr>
            <a:endParaRPr sz="3000" b="0">
              <a:solidFill>
                <a:srgbClr val="20293B"/>
              </a:solidFill>
              <a:latin typeface="Lato Black"/>
              <a:ea typeface="Lato Black"/>
              <a:cs typeface="Lato Black"/>
              <a:sym typeface="Lato Black"/>
            </a:endParaRPr>
          </a:p>
          <a:p>
            <a:pPr marL="0" lvl="0" indent="0" algn="ctr" rtl="0">
              <a:spcBef>
                <a:spcPts val="0"/>
              </a:spcBef>
              <a:spcAft>
                <a:spcPts val="0"/>
              </a:spcAft>
              <a:buNone/>
            </a:pPr>
            <a:endParaRPr/>
          </a:p>
        </p:txBody>
      </p:sp>
      <p:sp>
        <p:nvSpPr>
          <p:cNvPr id="433" name="Google Shape;433;p72"/>
          <p:cNvSpPr txBox="1">
            <a:spLocks noGrp="1"/>
          </p:cNvSpPr>
          <p:nvPr>
            <p:ph type="body" idx="1"/>
          </p:nvPr>
        </p:nvSpPr>
        <p:spPr>
          <a:xfrm>
            <a:off x="796200" y="1428575"/>
            <a:ext cx="7704000" cy="3270600"/>
          </a:xfrm>
          <a:prstGeom prst="rect">
            <a:avLst/>
          </a:prstGeom>
        </p:spPr>
        <p:txBody>
          <a:bodyPr spcFirstLastPara="1" wrap="square" lIns="91425" tIns="91425" rIns="91425" bIns="91425" anchor="t" anchorCtr="0">
            <a:noAutofit/>
          </a:bodyPr>
          <a:lstStyle/>
          <a:p>
            <a:pPr marL="457200" lvl="0" indent="-330200" algn="l" rtl="0">
              <a:lnSpc>
                <a:spcPct val="200000"/>
              </a:lnSpc>
              <a:spcBef>
                <a:spcPts val="1200"/>
              </a:spcBef>
              <a:spcAft>
                <a:spcPts val="0"/>
              </a:spcAft>
              <a:buClr>
                <a:srgbClr val="000000"/>
              </a:buClr>
              <a:buSzPts val="1600"/>
              <a:buFont typeface="Dosis"/>
              <a:buChar char="●"/>
            </a:pPr>
            <a:r>
              <a:rPr lang="en" sz="1600" b="1">
                <a:solidFill>
                  <a:srgbClr val="000000"/>
                </a:solidFill>
                <a:latin typeface="Dosis"/>
                <a:ea typeface="Dosis"/>
                <a:cs typeface="Dosis"/>
                <a:sym typeface="Dosis"/>
              </a:rPr>
              <a:t>We used pre-trained model. This will drastically lower our electricity consumption.</a:t>
            </a:r>
            <a:endParaRPr sz="1600" b="1">
              <a:solidFill>
                <a:srgbClr val="000000"/>
              </a:solidFill>
              <a:latin typeface="Dosis"/>
              <a:ea typeface="Dosis"/>
              <a:cs typeface="Dosis"/>
              <a:sym typeface="Dosis"/>
            </a:endParaRPr>
          </a:p>
          <a:p>
            <a:pPr marL="457200" lvl="0" indent="-330200" algn="l" rtl="0">
              <a:lnSpc>
                <a:spcPct val="200000"/>
              </a:lnSpc>
              <a:spcBef>
                <a:spcPts val="0"/>
              </a:spcBef>
              <a:spcAft>
                <a:spcPts val="0"/>
              </a:spcAft>
              <a:buClr>
                <a:srgbClr val="000000"/>
              </a:buClr>
              <a:buSzPts val="1600"/>
              <a:buFont typeface="Dosis"/>
              <a:buChar char="●"/>
            </a:pPr>
            <a:r>
              <a:rPr lang="en" sz="1600" b="1">
                <a:solidFill>
                  <a:srgbClr val="000000"/>
                </a:solidFill>
                <a:latin typeface="Dosis"/>
                <a:ea typeface="Dosis"/>
                <a:cs typeface="Dosis"/>
                <a:sym typeface="Dosis"/>
              </a:rPr>
              <a:t> Using Google Colab Pro</a:t>
            </a:r>
            <a:endParaRPr sz="1600" b="1">
              <a:solidFill>
                <a:srgbClr val="000000"/>
              </a:solidFill>
              <a:latin typeface="Dosis"/>
              <a:ea typeface="Dosis"/>
              <a:cs typeface="Dosis"/>
              <a:sym typeface="Dosis"/>
            </a:endParaRPr>
          </a:p>
          <a:p>
            <a:pPr marL="457200" lvl="0" indent="-330200" algn="l" rtl="0">
              <a:lnSpc>
                <a:spcPct val="200000"/>
              </a:lnSpc>
              <a:spcBef>
                <a:spcPts val="0"/>
              </a:spcBef>
              <a:spcAft>
                <a:spcPts val="0"/>
              </a:spcAft>
              <a:buClr>
                <a:srgbClr val="000000"/>
              </a:buClr>
              <a:buSzPts val="1600"/>
              <a:buFont typeface="Dosis"/>
              <a:buChar char="●"/>
            </a:pPr>
            <a:r>
              <a:rPr lang="en" sz="1600" b="1">
                <a:solidFill>
                  <a:srgbClr val="000000"/>
                </a:solidFill>
                <a:latin typeface="Dosis"/>
                <a:ea typeface="Dosis"/>
                <a:cs typeface="Dosis"/>
                <a:sym typeface="Dosis"/>
              </a:rPr>
              <a:t>Google asserts that it has been carbon-neutral since 2007</a:t>
            </a:r>
            <a:endParaRPr sz="1600" b="1">
              <a:solidFill>
                <a:srgbClr val="000000"/>
              </a:solidFill>
              <a:latin typeface="Dosis"/>
              <a:ea typeface="Dosis"/>
              <a:cs typeface="Dosis"/>
              <a:sym typeface="Dosis"/>
            </a:endParaRPr>
          </a:p>
          <a:p>
            <a:pPr marL="457200" lvl="0" indent="-330200" algn="l" rtl="0">
              <a:lnSpc>
                <a:spcPct val="200000"/>
              </a:lnSpc>
              <a:spcBef>
                <a:spcPts val="0"/>
              </a:spcBef>
              <a:spcAft>
                <a:spcPts val="0"/>
              </a:spcAft>
              <a:buClr>
                <a:srgbClr val="000000"/>
              </a:buClr>
              <a:buSzPts val="1600"/>
              <a:buFont typeface="Dosis"/>
              <a:buChar char="●"/>
            </a:pPr>
            <a:r>
              <a:rPr lang="en" sz="1600" b="1">
                <a:solidFill>
                  <a:srgbClr val="000000"/>
                </a:solidFill>
                <a:latin typeface="Dosis"/>
                <a:ea typeface="Dosis"/>
                <a:cs typeface="Dosis"/>
                <a:sym typeface="Dosis"/>
              </a:rPr>
              <a:t>Dataset from VQA V1 Validation(MSCOCO)</a:t>
            </a:r>
            <a:endParaRPr sz="1600" b="1">
              <a:solidFill>
                <a:srgbClr val="000000"/>
              </a:solidFill>
              <a:latin typeface="Dosis"/>
              <a:ea typeface="Dosis"/>
              <a:cs typeface="Dosis"/>
              <a:sym typeface="Dosis"/>
            </a:endParaRPr>
          </a:p>
          <a:p>
            <a:pPr marL="457200" lvl="0" indent="-330200" algn="l" rtl="0">
              <a:lnSpc>
                <a:spcPct val="200000"/>
              </a:lnSpc>
              <a:spcBef>
                <a:spcPts val="0"/>
              </a:spcBef>
              <a:spcAft>
                <a:spcPts val="0"/>
              </a:spcAft>
              <a:buClr>
                <a:srgbClr val="000000"/>
              </a:buClr>
              <a:buSzPts val="1600"/>
              <a:buFont typeface="Dosis"/>
              <a:buChar char="●"/>
            </a:pPr>
            <a:r>
              <a:rPr lang="en" sz="1600" b="1">
                <a:solidFill>
                  <a:srgbClr val="000000"/>
                </a:solidFill>
                <a:latin typeface="Dosis"/>
                <a:ea typeface="Dosis"/>
                <a:cs typeface="Dosis"/>
                <a:sym typeface="Dosis"/>
              </a:rPr>
              <a:t>Images Scrapped from Flickr</a:t>
            </a:r>
            <a:endParaRPr sz="1600" b="1">
              <a:solidFill>
                <a:srgbClr val="000000"/>
              </a:solidFill>
              <a:latin typeface="Dosis"/>
              <a:ea typeface="Dosis"/>
              <a:cs typeface="Dosis"/>
              <a:sym typeface="Dosis"/>
            </a:endParaRPr>
          </a:p>
          <a:p>
            <a:pPr marL="0" lvl="0" indent="0" algn="l" rtl="0">
              <a:spcBef>
                <a:spcPts val="120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D4E5F5"/>
            </a:gs>
            <a:gs pos="50000">
              <a:srgbClr val="A2C5E5"/>
            </a:gs>
            <a:gs pos="75000">
              <a:srgbClr val="D0E0E3"/>
            </a:gs>
            <a:gs pos="100000">
              <a:srgbClr val="70A4D5"/>
            </a:gs>
          </a:gsLst>
          <a:path path="circle">
            <a:fillToRect l="100000" b="100000"/>
          </a:path>
          <a:tileRect t="-100000" r="-100000"/>
        </a:gradFill>
        <a:effectLst/>
      </p:bgPr>
    </p:bg>
    <p:spTree>
      <p:nvGrpSpPr>
        <p:cNvPr id="1" name="Shape 437"/>
        <p:cNvGrpSpPr/>
        <p:nvPr/>
      </p:nvGrpSpPr>
      <p:grpSpPr>
        <a:xfrm>
          <a:off x="0" y="0"/>
          <a:ext cx="0" cy="0"/>
          <a:chOff x="0" y="0"/>
          <a:chExt cx="0" cy="0"/>
        </a:xfrm>
      </p:grpSpPr>
      <p:sp>
        <p:nvSpPr>
          <p:cNvPr id="438" name="Google Shape;438;p73"/>
          <p:cNvSpPr txBox="1">
            <a:spLocks noGrp="1"/>
          </p:cNvSpPr>
          <p:nvPr>
            <p:ph type="subTitle" idx="1"/>
          </p:nvPr>
        </p:nvSpPr>
        <p:spPr>
          <a:xfrm>
            <a:off x="431100" y="905875"/>
            <a:ext cx="8592300" cy="4029300"/>
          </a:xfrm>
          <a:prstGeom prst="rect">
            <a:avLst/>
          </a:prstGeom>
        </p:spPr>
        <p:txBody>
          <a:bodyPr spcFirstLastPara="1" wrap="square" lIns="91425" tIns="91425" rIns="91425" bIns="91425" anchor="t" anchorCtr="0">
            <a:normAutofit fontScale="25000" lnSpcReduction="20000"/>
          </a:bodyPr>
          <a:lstStyle/>
          <a:p>
            <a:pPr marL="0" lvl="0" indent="0" algn="just" rtl="0">
              <a:lnSpc>
                <a:spcPct val="170000"/>
              </a:lnSpc>
              <a:spcBef>
                <a:spcPts val="0"/>
              </a:spcBef>
              <a:spcAft>
                <a:spcPts val="0"/>
              </a:spcAft>
              <a:buNone/>
            </a:pPr>
            <a:r>
              <a:rPr lang="en" sz="4950" b="1">
                <a:solidFill>
                  <a:srgbClr val="262626"/>
                </a:solidFill>
                <a:latin typeface="Dosis"/>
                <a:ea typeface="Dosis"/>
                <a:cs typeface="Dosis"/>
                <a:sym typeface="Dosis"/>
              </a:rPr>
              <a:t>Our test framework was entirely done on Google Colab pro.</a:t>
            </a:r>
            <a:r>
              <a:rPr lang="en" sz="4950" b="1">
                <a:solidFill>
                  <a:schemeClr val="dk2"/>
                </a:solidFill>
                <a:latin typeface="Dosis"/>
                <a:ea typeface="Dosis"/>
                <a:cs typeface="Dosis"/>
                <a:sym typeface="Dosis"/>
              </a:rPr>
              <a:t> </a:t>
            </a:r>
            <a:endParaRPr sz="4950" b="1">
              <a:solidFill>
                <a:schemeClr val="dk2"/>
              </a:solidFill>
              <a:latin typeface="Dosis"/>
              <a:ea typeface="Dosis"/>
              <a:cs typeface="Dosis"/>
              <a:sym typeface="Dosis"/>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Use the keras module from tensorflow Keras is an open-source software library that provides a Python interface for artificial neural networks. Keras acts as an interface for the TensorFlow library.</a:t>
            </a:r>
            <a:endParaRPr sz="4950">
              <a:solidFill>
                <a:srgbClr val="000000"/>
              </a:solidFill>
              <a:latin typeface="Dosis SemiBold"/>
              <a:ea typeface="Dosis SemiBold"/>
              <a:cs typeface="Dosis SemiBold"/>
              <a:sym typeface="Dosis SemiBold"/>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Pre-trained VGG16, vgg_feast.mat is the file where we have pretrained model weights for the given dataset.</a:t>
            </a:r>
            <a:endParaRPr sz="4950">
              <a:solidFill>
                <a:srgbClr val="000000"/>
              </a:solidFill>
              <a:latin typeface="Dosis SemiBold"/>
              <a:ea typeface="Dosis SemiBold"/>
              <a:cs typeface="Dosis SemiBold"/>
              <a:sym typeface="Dosis SemiBold"/>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Tokenizers divide strings into lists of substrings. By tokenizing the data, you can minimize the locations where sensitive data is.</a:t>
            </a:r>
            <a:endParaRPr sz="4950">
              <a:solidFill>
                <a:srgbClr val="000000"/>
              </a:solidFill>
              <a:latin typeface="Dosis SemiBold"/>
              <a:ea typeface="Dosis SemiBold"/>
              <a:cs typeface="Dosis SemiBold"/>
              <a:sym typeface="Dosis SemiBold"/>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For the pre-trained BERT and ViT models, the Pytorch framework is employed.</a:t>
            </a:r>
            <a:endParaRPr sz="4950">
              <a:solidFill>
                <a:srgbClr val="000000"/>
              </a:solidFill>
              <a:latin typeface="Dosis SemiBold"/>
              <a:ea typeface="Dosis SemiBold"/>
              <a:cs typeface="Dosis SemiBold"/>
              <a:sym typeface="Dosis SemiBold"/>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We have imported AutoTokenizer, AutoFeatureExtractor from transformer packages.</a:t>
            </a:r>
            <a:endParaRPr sz="4950">
              <a:solidFill>
                <a:srgbClr val="000000"/>
              </a:solidFill>
              <a:latin typeface="Dosis SemiBold"/>
              <a:ea typeface="Dosis SemiBold"/>
              <a:cs typeface="Dosis SemiBold"/>
              <a:sym typeface="Dosis SemiBold"/>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Activation function: RELU,GELU.</a:t>
            </a:r>
            <a:endParaRPr sz="4950">
              <a:solidFill>
                <a:srgbClr val="000000"/>
              </a:solidFill>
              <a:latin typeface="Dosis SemiBold"/>
              <a:ea typeface="Dosis SemiBold"/>
              <a:cs typeface="Dosis SemiBold"/>
              <a:sym typeface="Dosis SemiBold"/>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To use the Wordnet, at first we installed the NLTK module, then download the WordNet package.</a:t>
            </a:r>
            <a:endParaRPr sz="4950">
              <a:solidFill>
                <a:srgbClr val="000000"/>
              </a:solidFill>
              <a:latin typeface="Dosis SemiBold"/>
              <a:ea typeface="Dosis SemiBold"/>
              <a:cs typeface="Dosis SemiBold"/>
              <a:sym typeface="Dosis SemiBold"/>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We have used two pretrained models from the Hugging Face AI community. To process the question, we have used  text_model='bert-base-uncased' and for the Image processing ,we used  image_model='google/vit-base-patch16-224-in21k'.</a:t>
            </a:r>
            <a:endParaRPr sz="4950">
              <a:solidFill>
                <a:srgbClr val="000000"/>
              </a:solidFill>
              <a:latin typeface="Dosis SemiBold"/>
              <a:ea typeface="Dosis SemiBold"/>
              <a:cs typeface="Dosis SemiBold"/>
              <a:sym typeface="Dosis SemiBold"/>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Since we modeled the VQA task as a multi-class classification, it is natural to use the "Cross-Entropy Loss" as the loss function.</a:t>
            </a:r>
            <a:endParaRPr sz="4950">
              <a:solidFill>
                <a:srgbClr val="000000"/>
              </a:solidFill>
              <a:latin typeface="Dosis SemiBold"/>
              <a:ea typeface="Dosis SemiBold"/>
              <a:cs typeface="Dosis SemiBold"/>
              <a:sym typeface="Dosis SemiBold"/>
            </a:endParaRPr>
          </a:p>
          <a:p>
            <a:pPr marL="457200" lvl="0" indent="-307181" algn="just" rtl="0">
              <a:lnSpc>
                <a:spcPct val="170000"/>
              </a:lnSpc>
              <a:spcBef>
                <a:spcPts val="0"/>
              </a:spcBef>
              <a:spcAft>
                <a:spcPts val="0"/>
              </a:spcAft>
              <a:buClr>
                <a:srgbClr val="000000"/>
              </a:buClr>
              <a:buSzPct val="100000"/>
              <a:buFont typeface="Dosis SemiBold"/>
              <a:buChar char="●"/>
            </a:pPr>
            <a:r>
              <a:rPr lang="en" sz="4950">
                <a:solidFill>
                  <a:srgbClr val="000000"/>
                </a:solidFill>
                <a:latin typeface="Dosis SemiBold"/>
                <a:ea typeface="Dosis SemiBold"/>
                <a:cs typeface="Dosis SemiBold"/>
                <a:sym typeface="Dosis SemiBold"/>
              </a:rPr>
              <a:t>For the performance metrics, we tried The Wu &amp; Palmer similarity which is a metric to calculate the semantic similarity between two words or phrases.</a:t>
            </a:r>
            <a:endParaRPr sz="4950">
              <a:solidFill>
                <a:srgbClr val="000000"/>
              </a:solidFill>
              <a:latin typeface="Dosis SemiBold"/>
              <a:ea typeface="Dosis SemiBold"/>
              <a:cs typeface="Dosis SemiBold"/>
              <a:sym typeface="Dosis SemiBold"/>
            </a:endParaRPr>
          </a:p>
          <a:p>
            <a:pPr marL="914400" lvl="0" indent="0" algn="just" rtl="0">
              <a:lnSpc>
                <a:spcPct val="150000"/>
              </a:lnSpc>
              <a:spcBef>
                <a:spcPts val="1000"/>
              </a:spcBef>
              <a:spcAft>
                <a:spcPts val="0"/>
              </a:spcAft>
              <a:buNone/>
            </a:pPr>
            <a:endParaRPr sz="1400">
              <a:solidFill>
                <a:srgbClr val="000000"/>
              </a:solidFill>
              <a:latin typeface="Dosis SemiBold"/>
              <a:ea typeface="Dosis SemiBold"/>
              <a:cs typeface="Dosis SemiBold"/>
              <a:sym typeface="Dosis SemiBold"/>
            </a:endParaRPr>
          </a:p>
          <a:p>
            <a:pPr marL="0" lvl="0" indent="0" algn="l" rtl="0">
              <a:lnSpc>
                <a:spcPct val="150000"/>
              </a:lnSpc>
              <a:spcBef>
                <a:spcPts val="1000"/>
              </a:spcBef>
              <a:spcAft>
                <a:spcPts val="0"/>
              </a:spcAft>
              <a:buNone/>
            </a:pPr>
            <a:endParaRPr sz="2400">
              <a:latin typeface="Dosis"/>
              <a:ea typeface="Dosis"/>
              <a:cs typeface="Dosis"/>
              <a:sym typeface="Dosis"/>
            </a:endParaRPr>
          </a:p>
        </p:txBody>
      </p:sp>
      <p:sp>
        <p:nvSpPr>
          <p:cNvPr id="439" name="Google Shape;439;p73"/>
          <p:cNvSpPr txBox="1">
            <a:spLocks noGrp="1"/>
          </p:cNvSpPr>
          <p:nvPr>
            <p:ph type="ctrTitle"/>
          </p:nvPr>
        </p:nvSpPr>
        <p:spPr>
          <a:xfrm>
            <a:off x="1405250" y="287993"/>
            <a:ext cx="7264500" cy="504000"/>
          </a:xfrm>
          <a:prstGeom prst="rect">
            <a:avLst/>
          </a:prstGeom>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None/>
            </a:pPr>
            <a:r>
              <a:rPr lang="en" sz="3100">
                <a:solidFill>
                  <a:schemeClr val="accent5"/>
                </a:solidFill>
              </a:rPr>
              <a:t>Tools &amp; Technologies Used</a:t>
            </a:r>
            <a:endParaRPr sz="3100">
              <a:solidFill>
                <a:schemeClr val="accent5"/>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B7B7B7"/>
            </a:gs>
            <a:gs pos="50000">
              <a:srgbClr val="FFF2CC"/>
            </a:gs>
            <a:gs pos="75000">
              <a:srgbClr val="F3F3F3"/>
            </a:gs>
            <a:gs pos="100000">
              <a:srgbClr val="EAD1DC"/>
            </a:gs>
          </a:gsLst>
          <a:lin ang="10800025" scaled="0"/>
        </a:gradFill>
        <a:effectLst/>
      </p:bgPr>
    </p:bg>
    <p:spTree>
      <p:nvGrpSpPr>
        <p:cNvPr id="1" name="Shape 443"/>
        <p:cNvGrpSpPr/>
        <p:nvPr/>
      </p:nvGrpSpPr>
      <p:grpSpPr>
        <a:xfrm>
          <a:off x="0" y="0"/>
          <a:ext cx="0" cy="0"/>
          <a:chOff x="0" y="0"/>
          <a:chExt cx="0" cy="0"/>
        </a:xfrm>
      </p:grpSpPr>
      <p:sp>
        <p:nvSpPr>
          <p:cNvPr id="444" name="Google Shape;444;p74"/>
          <p:cNvSpPr txBox="1">
            <a:spLocks noGrp="1"/>
          </p:cNvSpPr>
          <p:nvPr>
            <p:ph type="title"/>
          </p:nvPr>
        </p:nvSpPr>
        <p:spPr>
          <a:xfrm>
            <a:off x="311700" y="0"/>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Results </a:t>
            </a:r>
            <a:endParaRPr/>
          </a:p>
        </p:txBody>
      </p:sp>
      <p:sp>
        <p:nvSpPr>
          <p:cNvPr id="445" name="Google Shape;445;p74"/>
          <p:cNvSpPr txBox="1">
            <a:spLocks noGrp="1"/>
          </p:cNvSpPr>
          <p:nvPr>
            <p:ph type="body" idx="1"/>
          </p:nvPr>
        </p:nvSpPr>
        <p:spPr>
          <a:xfrm>
            <a:off x="160400" y="612250"/>
            <a:ext cx="4081200" cy="21852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Clr>
                <a:schemeClr val="dk2"/>
              </a:buClr>
              <a:buSzPct val="78571"/>
              <a:buFont typeface="Arial"/>
              <a:buNone/>
            </a:pPr>
            <a:endParaRPr>
              <a:solidFill>
                <a:srgbClr val="666666"/>
              </a:solidFill>
              <a:latin typeface="Arial"/>
              <a:ea typeface="Arial"/>
              <a:cs typeface="Arial"/>
              <a:sym typeface="Arial"/>
            </a:endParaRPr>
          </a:p>
          <a:p>
            <a:pPr marL="457200" lvl="0" indent="-293370" algn="just" rtl="0">
              <a:spcBef>
                <a:spcPts val="0"/>
              </a:spcBef>
              <a:spcAft>
                <a:spcPts val="0"/>
              </a:spcAft>
              <a:buClr>
                <a:schemeClr val="dk2"/>
              </a:buClr>
              <a:buSzPct val="100000"/>
              <a:buFont typeface="Dosis"/>
              <a:buChar char="➢"/>
            </a:pPr>
            <a:r>
              <a:rPr lang="en" sz="1200" b="1">
                <a:solidFill>
                  <a:schemeClr val="dk2"/>
                </a:solidFill>
                <a:latin typeface="Dosis"/>
                <a:ea typeface="Dosis"/>
                <a:cs typeface="Dosis"/>
                <a:sym typeface="Dosis"/>
              </a:rPr>
              <a:t>On the official MSCOCO VQA dataset, we have successfully developed four VQA models, possibly the first to implement ViT and Bert</a:t>
            </a:r>
            <a:br>
              <a:rPr lang="en" sz="1200" b="1">
                <a:solidFill>
                  <a:schemeClr val="dk2"/>
                </a:solidFill>
                <a:latin typeface="Dosis"/>
                <a:ea typeface="Dosis"/>
                <a:cs typeface="Dosis"/>
                <a:sym typeface="Dosis"/>
              </a:rPr>
            </a:br>
            <a:endParaRPr sz="1200" b="1">
              <a:solidFill>
                <a:schemeClr val="dk2"/>
              </a:solidFill>
              <a:latin typeface="Dosis"/>
              <a:ea typeface="Dosis"/>
              <a:cs typeface="Dosis"/>
              <a:sym typeface="Dosis"/>
            </a:endParaRPr>
          </a:p>
          <a:p>
            <a:pPr marL="457200" lvl="0" indent="-293370" algn="just" rtl="0">
              <a:spcBef>
                <a:spcPts val="0"/>
              </a:spcBef>
              <a:spcAft>
                <a:spcPts val="0"/>
              </a:spcAft>
              <a:buClr>
                <a:schemeClr val="dk2"/>
              </a:buClr>
              <a:buSzPct val="100000"/>
              <a:buFont typeface="Dosis"/>
              <a:buChar char="➢"/>
            </a:pPr>
            <a:r>
              <a:rPr lang="en" sz="1200" b="1">
                <a:solidFill>
                  <a:schemeClr val="dk2"/>
                </a:solidFill>
                <a:latin typeface="Dosis"/>
                <a:ea typeface="Dosis"/>
                <a:cs typeface="Dosis"/>
                <a:sym typeface="Dosis"/>
              </a:rPr>
              <a:t>The output shapes of GRU and LSTM are the same.</a:t>
            </a:r>
            <a:br>
              <a:rPr lang="en" sz="1200" b="1">
                <a:solidFill>
                  <a:schemeClr val="dk2"/>
                </a:solidFill>
                <a:latin typeface="Dosis"/>
                <a:ea typeface="Dosis"/>
                <a:cs typeface="Dosis"/>
                <a:sym typeface="Dosis"/>
              </a:rPr>
            </a:br>
            <a:endParaRPr sz="1200" b="1">
              <a:solidFill>
                <a:schemeClr val="dk2"/>
              </a:solidFill>
              <a:latin typeface="Dosis"/>
              <a:ea typeface="Dosis"/>
              <a:cs typeface="Dosis"/>
              <a:sym typeface="Dosis"/>
            </a:endParaRPr>
          </a:p>
          <a:p>
            <a:pPr marL="457200" lvl="0" indent="-293370" algn="just" rtl="0">
              <a:spcBef>
                <a:spcPts val="0"/>
              </a:spcBef>
              <a:spcAft>
                <a:spcPts val="0"/>
              </a:spcAft>
              <a:buClr>
                <a:schemeClr val="dk2"/>
              </a:buClr>
              <a:buSzPct val="100000"/>
              <a:buFont typeface="Dosis"/>
              <a:buChar char="➢"/>
            </a:pPr>
            <a:r>
              <a:rPr lang="en" sz="1200" b="1">
                <a:solidFill>
                  <a:schemeClr val="dk2"/>
                </a:solidFill>
                <a:latin typeface="Dosis"/>
                <a:ea typeface="Dosis"/>
                <a:cs typeface="Dosis"/>
                <a:sym typeface="Dosis"/>
              </a:rPr>
              <a:t>Google claims that ViT-BERT beats state-of-the-art CNN with four times fewer CPU resources when trained on enough data</a:t>
            </a:r>
            <a:br>
              <a:rPr lang="en" sz="1200" b="1">
                <a:solidFill>
                  <a:schemeClr val="dk2"/>
                </a:solidFill>
                <a:latin typeface="Dosis"/>
                <a:ea typeface="Dosis"/>
                <a:cs typeface="Dosis"/>
                <a:sym typeface="Dosis"/>
              </a:rPr>
            </a:br>
            <a:endParaRPr sz="1200" b="1">
              <a:solidFill>
                <a:schemeClr val="dk2"/>
              </a:solidFill>
              <a:latin typeface="Dosis"/>
              <a:ea typeface="Dosis"/>
              <a:cs typeface="Dosis"/>
              <a:sym typeface="Dosis"/>
            </a:endParaRPr>
          </a:p>
          <a:p>
            <a:pPr marL="457200" lvl="0" indent="-293370" algn="just" rtl="0">
              <a:spcBef>
                <a:spcPts val="0"/>
              </a:spcBef>
              <a:spcAft>
                <a:spcPts val="0"/>
              </a:spcAft>
              <a:buClr>
                <a:schemeClr val="dk2"/>
              </a:buClr>
              <a:buSzPct val="100000"/>
              <a:buFont typeface="Dosis"/>
              <a:buChar char="➢"/>
            </a:pPr>
            <a:r>
              <a:rPr lang="en" sz="1200" b="1">
                <a:solidFill>
                  <a:schemeClr val="dk2"/>
                </a:solidFill>
                <a:latin typeface="Dosis"/>
                <a:ea typeface="Dosis"/>
                <a:cs typeface="Dosis"/>
                <a:sym typeface="Dosis"/>
              </a:rPr>
              <a:t>CNN seems to be much faster than RNN. CNN appears to be overfitting during training, but the model's test accuracy was satisfactory</a:t>
            </a:r>
            <a:endParaRPr/>
          </a:p>
        </p:txBody>
      </p:sp>
      <p:graphicFrame>
        <p:nvGraphicFramePr>
          <p:cNvPr id="446" name="Google Shape;446;p74"/>
          <p:cNvGraphicFramePr/>
          <p:nvPr/>
        </p:nvGraphicFramePr>
        <p:xfrm>
          <a:off x="311700" y="2854165"/>
          <a:ext cx="3930000" cy="2148710"/>
        </p:xfrm>
        <a:graphic>
          <a:graphicData uri="http://schemas.openxmlformats.org/drawingml/2006/table">
            <a:tbl>
              <a:tblPr>
                <a:noFill/>
                <a:tableStyleId>{289C1244-F4CE-4ECF-9164-50BF34D78BF8}</a:tableStyleId>
              </a:tblPr>
              <a:tblGrid>
                <a:gridCol w="982500">
                  <a:extLst>
                    <a:ext uri="{9D8B030D-6E8A-4147-A177-3AD203B41FA5}">
                      <a16:colId xmlns:a16="http://schemas.microsoft.com/office/drawing/2014/main" val="20000"/>
                    </a:ext>
                  </a:extLst>
                </a:gridCol>
                <a:gridCol w="982500">
                  <a:extLst>
                    <a:ext uri="{9D8B030D-6E8A-4147-A177-3AD203B41FA5}">
                      <a16:colId xmlns:a16="http://schemas.microsoft.com/office/drawing/2014/main" val="20001"/>
                    </a:ext>
                  </a:extLst>
                </a:gridCol>
                <a:gridCol w="982500">
                  <a:extLst>
                    <a:ext uri="{9D8B030D-6E8A-4147-A177-3AD203B41FA5}">
                      <a16:colId xmlns:a16="http://schemas.microsoft.com/office/drawing/2014/main" val="20002"/>
                    </a:ext>
                  </a:extLst>
                </a:gridCol>
                <a:gridCol w="982500">
                  <a:extLst>
                    <a:ext uri="{9D8B030D-6E8A-4147-A177-3AD203B41FA5}">
                      <a16:colId xmlns:a16="http://schemas.microsoft.com/office/drawing/2014/main" val="20003"/>
                    </a:ext>
                  </a:extLst>
                </a:gridCol>
              </a:tblGrid>
              <a:tr h="320000">
                <a:tc>
                  <a:txBody>
                    <a:bodyPr/>
                    <a:lstStyle/>
                    <a:p>
                      <a:pPr marL="0" lvl="0" indent="0" algn="ctr" rtl="0">
                        <a:spcBef>
                          <a:spcPts val="0"/>
                        </a:spcBef>
                        <a:spcAft>
                          <a:spcPts val="0"/>
                        </a:spcAft>
                        <a:buNone/>
                      </a:pPr>
                      <a:r>
                        <a:rPr lang="en" sz="900" b="1"/>
                        <a:t>Dataset</a:t>
                      </a:r>
                      <a:endParaRPr sz="900" b="1"/>
                    </a:p>
                  </a:txBody>
                  <a:tcPr marL="91425" marR="91425" marT="91425" marB="91425"/>
                </a:tc>
                <a:tc>
                  <a:txBody>
                    <a:bodyPr/>
                    <a:lstStyle/>
                    <a:p>
                      <a:pPr marL="0" lvl="0" indent="0" algn="ctr" rtl="0">
                        <a:spcBef>
                          <a:spcPts val="0"/>
                        </a:spcBef>
                        <a:spcAft>
                          <a:spcPts val="0"/>
                        </a:spcAft>
                        <a:buNone/>
                      </a:pPr>
                      <a:r>
                        <a:rPr lang="en" sz="900" b="1"/>
                        <a:t>Model</a:t>
                      </a:r>
                      <a:endParaRPr sz="900" b="1"/>
                    </a:p>
                  </a:txBody>
                  <a:tcPr marL="91425" marR="91425" marT="91425" marB="91425"/>
                </a:tc>
                <a:tc>
                  <a:txBody>
                    <a:bodyPr/>
                    <a:lstStyle/>
                    <a:p>
                      <a:pPr marL="0" lvl="0" indent="0" algn="ctr" rtl="0">
                        <a:spcBef>
                          <a:spcPts val="0"/>
                        </a:spcBef>
                        <a:spcAft>
                          <a:spcPts val="0"/>
                        </a:spcAft>
                        <a:buNone/>
                      </a:pPr>
                      <a:r>
                        <a:rPr lang="en" sz="900" b="1"/>
                        <a:t>Accuracy</a:t>
                      </a:r>
                      <a:endParaRPr sz="900" b="1"/>
                    </a:p>
                  </a:txBody>
                  <a:tcPr marL="91425" marR="91425" marT="91425" marB="91425"/>
                </a:tc>
                <a:tc>
                  <a:txBody>
                    <a:bodyPr/>
                    <a:lstStyle/>
                    <a:p>
                      <a:pPr marL="0" lvl="0" indent="0" algn="ctr" rtl="0">
                        <a:spcBef>
                          <a:spcPts val="0"/>
                        </a:spcBef>
                        <a:spcAft>
                          <a:spcPts val="0"/>
                        </a:spcAft>
                        <a:buNone/>
                      </a:pPr>
                      <a:r>
                        <a:rPr lang="en" sz="900" b="1"/>
                        <a:t>Epoch</a:t>
                      </a:r>
                      <a:endParaRPr sz="900" b="1"/>
                    </a:p>
                  </a:txBody>
                  <a:tcPr marL="91425" marR="91425" marT="91425" marB="91425"/>
                </a:tc>
                <a:extLst>
                  <a:ext uri="{0D108BD9-81ED-4DB2-BD59-A6C34878D82A}">
                    <a16:rowId xmlns:a16="http://schemas.microsoft.com/office/drawing/2014/main" val="10000"/>
                  </a:ext>
                </a:extLst>
              </a:tr>
              <a:tr h="457175">
                <a:tc>
                  <a:txBody>
                    <a:bodyPr/>
                    <a:lstStyle/>
                    <a:p>
                      <a:pPr marL="0" lvl="0" indent="0" algn="ctr" rtl="0">
                        <a:spcBef>
                          <a:spcPts val="0"/>
                        </a:spcBef>
                        <a:spcAft>
                          <a:spcPts val="0"/>
                        </a:spcAft>
                        <a:buNone/>
                      </a:pPr>
                      <a:r>
                        <a:rPr lang="en" sz="900" b="1"/>
                        <a:t>V1- VQA Validation</a:t>
                      </a:r>
                      <a:endParaRPr sz="900" b="1"/>
                    </a:p>
                  </a:txBody>
                  <a:tcPr marL="91425" marR="91425" marT="91425" marB="91425"/>
                </a:tc>
                <a:tc>
                  <a:txBody>
                    <a:bodyPr/>
                    <a:lstStyle/>
                    <a:p>
                      <a:pPr marL="0" lvl="0" indent="0" algn="ctr" rtl="0">
                        <a:spcBef>
                          <a:spcPts val="0"/>
                        </a:spcBef>
                        <a:spcAft>
                          <a:spcPts val="0"/>
                        </a:spcAft>
                        <a:buNone/>
                      </a:pPr>
                      <a:r>
                        <a:rPr lang="en" sz="900" b="1"/>
                        <a:t>BERT-ViT</a:t>
                      </a:r>
                      <a:endParaRPr sz="900" b="1"/>
                    </a:p>
                  </a:txBody>
                  <a:tcPr marL="91425" marR="91425" marT="91425" marB="91425"/>
                </a:tc>
                <a:tc>
                  <a:txBody>
                    <a:bodyPr/>
                    <a:lstStyle/>
                    <a:p>
                      <a:pPr marL="0" lvl="0" indent="0" algn="ctr" rtl="0">
                        <a:spcBef>
                          <a:spcPts val="0"/>
                        </a:spcBef>
                        <a:spcAft>
                          <a:spcPts val="0"/>
                        </a:spcAft>
                        <a:buNone/>
                      </a:pPr>
                      <a:r>
                        <a:rPr lang="en" sz="900" b="1"/>
                        <a:t>0.46</a:t>
                      </a:r>
                      <a:endParaRPr sz="900" b="1"/>
                    </a:p>
                  </a:txBody>
                  <a:tcPr marL="91425" marR="91425" marT="91425" marB="91425"/>
                </a:tc>
                <a:tc>
                  <a:txBody>
                    <a:bodyPr/>
                    <a:lstStyle/>
                    <a:p>
                      <a:pPr marL="0" lvl="0" indent="0" algn="ctr" rtl="0">
                        <a:spcBef>
                          <a:spcPts val="0"/>
                        </a:spcBef>
                        <a:spcAft>
                          <a:spcPts val="0"/>
                        </a:spcAft>
                        <a:buNone/>
                      </a:pPr>
                      <a:r>
                        <a:rPr lang="en" sz="900" b="1"/>
                        <a:t>20</a:t>
                      </a:r>
                      <a:endParaRPr sz="900" b="1"/>
                    </a:p>
                  </a:txBody>
                  <a:tcPr marL="91425" marR="91425" marT="91425" marB="91425"/>
                </a:tc>
                <a:extLst>
                  <a:ext uri="{0D108BD9-81ED-4DB2-BD59-A6C34878D82A}">
                    <a16:rowId xmlns:a16="http://schemas.microsoft.com/office/drawing/2014/main" val="10001"/>
                  </a:ext>
                </a:extLst>
              </a:tr>
              <a:tr h="457175">
                <a:tc>
                  <a:txBody>
                    <a:bodyPr/>
                    <a:lstStyle/>
                    <a:p>
                      <a:pPr marL="0" lvl="0" indent="0" algn="ctr" rtl="0">
                        <a:spcBef>
                          <a:spcPts val="0"/>
                        </a:spcBef>
                        <a:spcAft>
                          <a:spcPts val="0"/>
                        </a:spcAft>
                        <a:buClr>
                          <a:schemeClr val="dk2"/>
                        </a:buClr>
                        <a:buSzPts val="1100"/>
                        <a:buFont typeface="Arial"/>
                        <a:buNone/>
                      </a:pPr>
                      <a:r>
                        <a:rPr lang="en" sz="900" b="1">
                          <a:solidFill>
                            <a:schemeClr val="dk2"/>
                          </a:solidFill>
                        </a:rPr>
                        <a:t>V1- VQA Validation</a:t>
                      </a:r>
                      <a:endParaRPr sz="900" b="1"/>
                    </a:p>
                  </a:txBody>
                  <a:tcPr marL="91425" marR="91425" marT="91425" marB="91425"/>
                </a:tc>
                <a:tc>
                  <a:txBody>
                    <a:bodyPr/>
                    <a:lstStyle/>
                    <a:p>
                      <a:pPr marL="0" lvl="0" indent="0" algn="ctr" rtl="0">
                        <a:spcBef>
                          <a:spcPts val="0"/>
                        </a:spcBef>
                        <a:spcAft>
                          <a:spcPts val="0"/>
                        </a:spcAft>
                        <a:buNone/>
                      </a:pPr>
                      <a:r>
                        <a:rPr lang="en" sz="900" b="1"/>
                        <a:t>LSTM-VGG</a:t>
                      </a:r>
                      <a:endParaRPr sz="900" b="1"/>
                    </a:p>
                  </a:txBody>
                  <a:tcPr marL="91425" marR="91425" marT="91425" marB="91425"/>
                </a:tc>
                <a:tc>
                  <a:txBody>
                    <a:bodyPr/>
                    <a:lstStyle/>
                    <a:p>
                      <a:pPr marL="0" lvl="0" indent="0" algn="ctr" rtl="0">
                        <a:spcBef>
                          <a:spcPts val="0"/>
                        </a:spcBef>
                        <a:spcAft>
                          <a:spcPts val="0"/>
                        </a:spcAft>
                        <a:buNone/>
                      </a:pPr>
                      <a:r>
                        <a:rPr lang="en" sz="900" b="1"/>
                        <a:t>0.43</a:t>
                      </a:r>
                      <a:endParaRPr sz="900" b="1"/>
                    </a:p>
                  </a:txBody>
                  <a:tcPr marL="91425" marR="91425" marT="91425" marB="91425"/>
                </a:tc>
                <a:tc>
                  <a:txBody>
                    <a:bodyPr/>
                    <a:lstStyle/>
                    <a:p>
                      <a:pPr marL="0" lvl="0" indent="0" algn="ctr" rtl="0">
                        <a:spcBef>
                          <a:spcPts val="0"/>
                        </a:spcBef>
                        <a:spcAft>
                          <a:spcPts val="0"/>
                        </a:spcAft>
                        <a:buNone/>
                      </a:pPr>
                      <a:r>
                        <a:rPr lang="en" sz="900" b="1"/>
                        <a:t>100</a:t>
                      </a:r>
                      <a:endParaRPr sz="900" b="1"/>
                    </a:p>
                  </a:txBody>
                  <a:tcPr marL="91425" marR="91425" marT="91425" marB="91425"/>
                </a:tc>
                <a:extLst>
                  <a:ext uri="{0D108BD9-81ED-4DB2-BD59-A6C34878D82A}">
                    <a16:rowId xmlns:a16="http://schemas.microsoft.com/office/drawing/2014/main" val="10002"/>
                  </a:ext>
                </a:extLst>
              </a:tr>
              <a:tr h="457175">
                <a:tc>
                  <a:txBody>
                    <a:bodyPr/>
                    <a:lstStyle/>
                    <a:p>
                      <a:pPr marL="0" lvl="0" indent="0" algn="ctr" rtl="0">
                        <a:spcBef>
                          <a:spcPts val="0"/>
                        </a:spcBef>
                        <a:spcAft>
                          <a:spcPts val="0"/>
                        </a:spcAft>
                        <a:buClr>
                          <a:schemeClr val="dk2"/>
                        </a:buClr>
                        <a:buSzPts val="1100"/>
                        <a:buFont typeface="Arial"/>
                        <a:buNone/>
                      </a:pPr>
                      <a:r>
                        <a:rPr lang="en" sz="900" b="1">
                          <a:solidFill>
                            <a:schemeClr val="dk2"/>
                          </a:solidFill>
                        </a:rPr>
                        <a:t>V1- VQA Validation</a:t>
                      </a:r>
                      <a:endParaRPr sz="900" b="1"/>
                    </a:p>
                  </a:txBody>
                  <a:tcPr marL="91425" marR="91425" marT="91425" marB="91425"/>
                </a:tc>
                <a:tc>
                  <a:txBody>
                    <a:bodyPr/>
                    <a:lstStyle/>
                    <a:p>
                      <a:pPr marL="0" lvl="0" indent="0" algn="ctr" rtl="0">
                        <a:spcBef>
                          <a:spcPts val="0"/>
                        </a:spcBef>
                        <a:spcAft>
                          <a:spcPts val="0"/>
                        </a:spcAft>
                        <a:buNone/>
                      </a:pPr>
                      <a:r>
                        <a:rPr lang="en" sz="900" b="1"/>
                        <a:t>GRU-VGG</a:t>
                      </a:r>
                      <a:endParaRPr sz="900" b="1"/>
                    </a:p>
                  </a:txBody>
                  <a:tcPr marL="91425" marR="91425" marT="91425" marB="91425"/>
                </a:tc>
                <a:tc>
                  <a:txBody>
                    <a:bodyPr/>
                    <a:lstStyle/>
                    <a:p>
                      <a:pPr marL="0" lvl="0" indent="0" algn="ctr" rtl="0">
                        <a:spcBef>
                          <a:spcPts val="0"/>
                        </a:spcBef>
                        <a:spcAft>
                          <a:spcPts val="0"/>
                        </a:spcAft>
                        <a:buNone/>
                      </a:pPr>
                      <a:r>
                        <a:rPr lang="en" sz="900" b="1"/>
                        <a:t>0.43</a:t>
                      </a:r>
                      <a:endParaRPr sz="900" b="1"/>
                    </a:p>
                  </a:txBody>
                  <a:tcPr marL="91425" marR="91425" marT="91425" marB="91425"/>
                </a:tc>
                <a:tc>
                  <a:txBody>
                    <a:bodyPr/>
                    <a:lstStyle/>
                    <a:p>
                      <a:pPr marL="0" lvl="0" indent="0" algn="ctr" rtl="0">
                        <a:spcBef>
                          <a:spcPts val="0"/>
                        </a:spcBef>
                        <a:spcAft>
                          <a:spcPts val="0"/>
                        </a:spcAft>
                        <a:buNone/>
                      </a:pPr>
                      <a:r>
                        <a:rPr lang="en" sz="900" b="1"/>
                        <a:t>100</a:t>
                      </a:r>
                      <a:endParaRPr sz="900" b="1"/>
                    </a:p>
                  </a:txBody>
                  <a:tcPr marL="91425" marR="91425" marT="91425" marB="91425"/>
                </a:tc>
                <a:extLst>
                  <a:ext uri="{0D108BD9-81ED-4DB2-BD59-A6C34878D82A}">
                    <a16:rowId xmlns:a16="http://schemas.microsoft.com/office/drawing/2014/main" val="10003"/>
                  </a:ext>
                </a:extLst>
              </a:tr>
              <a:tr h="457175">
                <a:tc>
                  <a:txBody>
                    <a:bodyPr/>
                    <a:lstStyle/>
                    <a:p>
                      <a:pPr marL="0" lvl="0" indent="0" algn="ctr" rtl="0">
                        <a:spcBef>
                          <a:spcPts val="0"/>
                        </a:spcBef>
                        <a:spcAft>
                          <a:spcPts val="0"/>
                        </a:spcAft>
                        <a:buClr>
                          <a:schemeClr val="dk2"/>
                        </a:buClr>
                        <a:buSzPts val="1100"/>
                        <a:buFont typeface="Arial"/>
                        <a:buNone/>
                      </a:pPr>
                      <a:r>
                        <a:rPr lang="en" sz="900" b="1">
                          <a:solidFill>
                            <a:schemeClr val="dk2"/>
                          </a:solidFill>
                        </a:rPr>
                        <a:t>V1- VQA Validation</a:t>
                      </a:r>
                      <a:endParaRPr sz="900" b="1"/>
                    </a:p>
                  </a:txBody>
                  <a:tcPr marL="91425" marR="91425" marT="91425" marB="91425"/>
                </a:tc>
                <a:tc>
                  <a:txBody>
                    <a:bodyPr/>
                    <a:lstStyle/>
                    <a:p>
                      <a:pPr marL="0" lvl="0" indent="0" algn="ctr" rtl="0">
                        <a:spcBef>
                          <a:spcPts val="0"/>
                        </a:spcBef>
                        <a:spcAft>
                          <a:spcPts val="0"/>
                        </a:spcAft>
                        <a:buNone/>
                      </a:pPr>
                      <a:r>
                        <a:rPr lang="en" sz="900" b="1"/>
                        <a:t>CNN-VGG</a:t>
                      </a:r>
                      <a:endParaRPr sz="900" b="1"/>
                    </a:p>
                  </a:txBody>
                  <a:tcPr marL="91425" marR="91425" marT="91425" marB="91425"/>
                </a:tc>
                <a:tc>
                  <a:txBody>
                    <a:bodyPr/>
                    <a:lstStyle/>
                    <a:p>
                      <a:pPr marL="0" lvl="0" indent="0" algn="ctr" rtl="0">
                        <a:spcBef>
                          <a:spcPts val="0"/>
                        </a:spcBef>
                        <a:spcAft>
                          <a:spcPts val="0"/>
                        </a:spcAft>
                        <a:buNone/>
                      </a:pPr>
                      <a:r>
                        <a:rPr lang="en" sz="900" b="1"/>
                        <a:t>0.44</a:t>
                      </a:r>
                      <a:endParaRPr sz="900" b="1"/>
                    </a:p>
                  </a:txBody>
                  <a:tcPr marL="91425" marR="91425" marT="91425" marB="91425"/>
                </a:tc>
                <a:tc>
                  <a:txBody>
                    <a:bodyPr/>
                    <a:lstStyle/>
                    <a:p>
                      <a:pPr marL="0" lvl="0" indent="0" algn="ctr" rtl="0">
                        <a:spcBef>
                          <a:spcPts val="0"/>
                        </a:spcBef>
                        <a:spcAft>
                          <a:spcPts val="0"/>
                        </a:spcAft>
                        <a:buNone/>
                      </a:pPr>
                      <a:r>
                        <a:rPr lang="en" sz="900" b="1"/>
                        <a:t>100</a:t>
                      </a:r>
                      <a:endParaRPr sz="900" b="1"/>
                    </a:p>
                  </a:txBody>
                  <a:tcPr marL="91425" marR="91425" marT="91425" marB="91425"/>
                </a:tc>
                <a:extLst>
                  <a:ext uri="{0D108BD9-81ED-4DB2-BD59-A6C34878D82A}">
                    <a16:rowId xmlns:a16="http://schemas.microsoft.com/office/drawing/2014/main" val="10004"/>
                  </a:ext>
                </a:extLst>
              </a:tr>
            </a:tbl>
          </a:graphicData>
        </a:graphic>
      </p:graphicFrame>
      <p:pic>
        <p:nvPicPr>
          <p:cNvPr id="447" name="Google Shape;447;p74"/>
          <p:cNvPicPr preferRelativeResize="0"/>
          <p:nvPr/>
        </p:nvPicPr>
        <p:blipFill>
          <a:blip r:embed="rId3">
            <a:alphaModFix/>
          </a:blip>
          <a:stretch>
            <a:fillRect/>
          </a:stretch>
        </p:blipFill>
        <p:spPr>
          <a:xfrm>
            <a:off x="5962762" y="257825"/>
            <a:ext cx="1474762" cy="1551984"/>
          </a:xfrm>
          <a:prstGeom prst="rect">
            <a:avLst/>
          </a:prstGeom>
          <a:noFill/>
          <a:ln>
            <a:noFill/>
          </a:ln>
        </p:spPr>
      </p:pic>
      <p:pic>
        <p:nvPicPr>
          <p:cNvPr id="448" name="Google Shape;448;p74"/>
          <p:cNvPicPr preferRelativeResize="0"/>
          <p:nvPr/>
        </p:nvPicPr>
        <p:blipFill>
          <a:blip r:embed="rId4">
            <a:alphaModFix/>
          </a:blip>
          <a:stretch>
            <a:fillRect/>
          </a:stretch>
        </p:blipFill>
        <p:spPr>
          <a:xfrm>
            <a:off x="7501638" y="257825"/>
            <a:ext cx="1474762" cy="1551986"/>
          </a:xfrm>
          <a:prstGeom prst="rect">
            <a:avLst/>
          </a:prstGeom>
          <a:noFill/>
          <a:ln>
            <a:noFill/>
          </a:ln>
        </p:spPr>
      </p:pic>
      <p:pic>
        <p:nvPicPr>
          <p:cNvPr id="449" name="Google Shape;449;p74"/>
          <p:cNvPicPr preferRelativeResize="0"/>
          <p:nvPr/>
        </p:nvPicPr>
        <p:blipFill>
          <a:blip r:embed="rId3">
            <a:alphaModFix/>
          </a:blip>
          <a:stretch>
            <a:fillRect/>
          </a:stretch>
        </p:blipFill>
        <p:spPr>
          <a:xfrm>
            <a:off x="4476950" y="257825"/>
            <a:ext cx="1421700" cy="1551973"/>
          </a:xfrm>
          <a:prstGeom prst="rect">
            <a:avLst/>
          </a:prstGeom>
          <a:noFill/>
          <a:ln>
            <a:noFill/>
          </a:ln>
        </p:spPr>
      </p:pic>
      <p:sp>
        <p:nvSpPr>
          <p:cNvPr id="450" name="Google Shape;450;p74"/>
          <p:cNvSpPr txBox="1"/>
          <p:nvPr/>
        </p:nvSpPr>
        <p:spPr>
          <a:xfrm>
            <a:off x="5219342" y="3459997"/>
            <a:ext cx="29616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b="1">
                <a:latin typeface="Lato"/>
                <a:ea typeface="Lato"/>
                <a:cs typeface="Lato"/>
                <a:sym typeface="Lato"/>
              </a:rPr>
              <a:t>Fig. ViT-BERT Model Predicting the answer when we pass the test samples through the model </a:t>
            </a:r>
            <a:endParaRPr sz="1000" b="1">
              <a:latin typeface="Lato"/>
              <a:ea typeface="Lato"/>
              <a:cs typeface="Lato"/>
              <a:sym typeface="Lato"/>
            </a:endParaRPr>
          </a:p>
        </p:txBody>
      </p:sp>
      <p:pic>
        <p:nvPicPr>
          <p:cNvPr id="451" name="Google Shape;451;p74"/>
          <p:cNvPicPr preferRelativeResize="0"/>
          <p:nvPr/>
        </p:nvPicPr>
        <p:blipFill>
          <a:blip r:embed="rId5">
            <a:alphaModFix/>
          </a:blip>
          <a:stretch>
            <a:fillRect/>
          </a:stretch>
        </p:blipFill>
        <p:spPr>
          <a:xfrm>
            <a:off x="4476950" y="1967314"/>
            <a:ext cx="1421700" cy="1409975"/>
          </a:xfrm>
          <a:prstGeom prst="rect">
            <a:avLst/>
          </a:prstGeom>
          <a:noFill/>
          <a:ln>
            <a:noFill/>
          </a:ln>
        </p:spPr>
      </p:pic>
      <p:pic>
        <p:nvPicPr>
          <p:cNvPr id="452" name="Google Shape;452;p74"/>
          <p:cNvPicPr preferRelativeResize="0"/>
          <p:nvPr/>
        </p:nvPicPr>
        <p:blipFill>
          <a:blip r:embed="rId6">
            <a:alphaModFix/>
          </a:blip>
          <a:stretch>
            <a:fillRect/>
          </a:stretch>
        </p:blipFill>
        <p:spPr>
          <a:xfrm>
            <a:off x="7528158" y="1967314"/>
            <a:ext cx="1421698" cy="1409974"/>
          </a:xfrm>
          <a:prstGeom prst="rect">
            <a:avLst/>
          </a:prstGeom>
          <a:noFill/>
          <a:ln>
            <a:noFill/>
          </a:ln>
        </p:spPr>
      </p:pic>
      <p:pic>
        <p:nvPicPr>
          <p:cNvPr id="453" name="Google Shape;453;p74"/>
          <p:cNvPicPr preferRelativeResize="0"/>
          <p:nvPr/>
        </p:nvPicPr>
        <p:blipFill>
          <a:blip r:embed="rId7">
            <a:alphaModFix/>
          </a:blip>
          <a:stretch>
            <a:fillRect/>
          </a:stretch>
        </p:blipFill>
        <p:spPr>
          <a:xfrm>
            <a:off x="5962762" y="1967314"/>
            <a:ext cx="1501283" cy="140997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sometric Proposal by Slidesgo">
  <a:themeElements>
    <a:clrScheme name="Simple Light">
      <a:dk1>
        <a:srgbClr val="263238"/>
      </a:dk1>
      <a:lt1>
        <a:srgbClr val="37474F"/>
      </a:lt1>
      <a:dk2>
        <a:srgbClr val="455A64"/>
      </a:dk2>
      <a:lt2>
        <a:srgbClr val="999999"/>
      </a:lt2>
      <a:accent1>
        <a:srgbClr val="E0E0E0"/>
      </a:accent1>
      <a:accent2>
        <a:srgbClr val="EBEBEB"/>
      </a:accent2>
      <a:accent3>
        <a:srgbClr val="FAFAFA"/>
      </a:accent3>
      <a:accent4>
        <a:srgbClr val="47A091"/>
      </a:accent4>
      <a:accent5>
        <a:srgbClr val="23C7AC"/>
      </a:accent5>
      <a:accent6>
        <a:srgbClr val="7DEBD9"/>
      </a:accent6>
      <a:hlink>
        <a:srgbClr val="7DEBD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Isometric Proposal by Slidesgo">
  <a:themeElements>
    <a:clrScheme name="Simple Light">
      <a:dk1>
        <a:srgbClr val="263238"/>
      </a:dk1>
      <a:lt1>
        <a:srgbClr val="37474F"/>
      </a:lt1>
      <a:dk2>
        <a:srgbClr val="455A64"/>
      </a:dk2>
      <a:lt2>
        <a:srgbClr val="999999"/>
      </a:lt2>
      <a:accent1>
        <a:srgbClr val="E0E0E0"/>
      </a:accent1>
      <a:accent2>
        <a:srgbClr val="EBEBEB"/>
      </a:accent2>
      <a:accent3>
        <a:srgbClr val="FAFAFA"/>
      </a:accent3>
      <a:accent4>
        <a:srgbClr val="47A091"/>
      </a:accent4>
      <a:accent5>
        <a:srgbClr val="23C7AC"/>
      </a:accent5>
      <a:accent6>
        <a:srgbClr val="7DEBD9"/>
      </a:accent6>
      <a:hlink>
        <a:srgbClr val="7DEBD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948</Words>
  <Application>Microsoft Office PowerPoint</Application>
  <PresentationFormat>On-screen Show (16:9)</PresentationFormat>
  <Paragraphs>72</Paragraphs>
  <Slides>8</Slides>
  <Notes>8</Notes>
  <HiddenSlides>0</HiddenSlides>
  <MMClips>0</MMClips>
  <ScaleCrop>false</ScaleCrop>
  <HeadingPairs>
    <vt:vector size="6" baseType="variant">
      <vt:variant>
        <vt:lpstr>Fonts Used</vt:lpstr>
      </vt:variant>
      <vt:variant>
        <vt:i4>20</vt:i4>
      </vt:variant>
      <vt:variant>
        <vt:lpstr>Theme</vt:lpstr>
      </vt:variant>
      <vt:variant>
        <vt:i4>4</vt:i4>
      </vt:variant>
      <vt:variant>
        <vt:lpstr>Slide Titles</vt:lpstr>
      </vt:variant>
      <vt:variant>
        <vt:i4>8</vt:i4>
      </vt:variant>
    </vt:vector>
  </HeadingPairs>
  <TitlesOfParts>
    <vt:vector size="32" baseType="lpstr">
      <vt:lpstr>Times New Roman</vt:lpstr>
      <vt:lpstr>Dosis Medium</vt:lpstr>
      <vt:lpstr>Arial</vt:lpstr>
      <vt:lpstr>Squada One</vt:lpstr>
      <vt:lpstr>Poppins</vt:lpstr>
      <vt:lpstr>Dosis ExtraBold</vt:lpstr>
      <vt:lpstr>Dosis</vt:lpstr>
      <vt:lpstr>Abel</vt:lpstr>
      <vt:lpstr>Lato</vt:lpstr>
      <vt:lpstr>Dosis SemiBold</vt:lpstr>
      <vt:lpstr>Source Sans Pro</vt:lpstr>
      <vt:lpstr>Archivo Black</vt:lpstr>
      <vt:lpstr>Staatliches</vt:lpstr>
      <vt:lpstr>Fira Sans Condensed ExtraLight</vt:lpstr>
      <vt:lpstr>Raleway</vt:lpstr>
      <vt:lpstr>Fira Sans Extra Condensed Medium</vt:lpstr>
      <vt:lpstr>Dosis Light</vt:lpstr>
      <vt:lpstr>Lato Black</vt:lpstr>
      <vt:lpstr>Dosis ExtraLight</vt:lpstr>
      <vt:lpstr>Josefin Sans</vt:lpstr>
      <vt:lpstr>Streamline</vt:lpstr>
      <vt:lpstr>Isometric Proposal by Slidesgo</vt:lpstr>
      <vt:lpstr>Plum</vt:lpstr>
      <vt:lpstr>Isometric Proposal by Slidesgo</vt:lpstr>
      <vt:lpstr>What is the project?</vt:lpstr>
      <vt:lpstr>Analysis of the design principles</vt:lpstr>
      <vt:lpstr>Usability, Manufacturability, Sustainability</vt:lpstr>
      <vt:lpstr>Implementation</vt:lpstr>
      <vt:lpstr>Development Process</vt:lpstr>
      <vt:lpstr> Environment Considerations &amp; Sustainability  </vt:lpstr>
      <vt:lpstr>Tools &amp; Technologies Used</vt:lpstr>
      <vt:lpstr>Results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the project?</dc:title>
  <cp:lastModifiedBy>Ashfaq Sayeem Uddin Ahmed</cp:lastModifiedBy>
  <cp:revision>1</cp:revision>
  <dcterms:modified xsi:type="dcterms:W3CDTF">2023-01-12T05:48:25Z</dcterms:modified>
</cp:coreProperties>
</file>